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77" r:id="rId2"/>
    <p:sldId id="256" r:id="rId3"/>
    <p:sldId id="258" r:id="rId4"/>
    <p:sldId id="257" r:id="rId5"/>
    <p:sldId id="278" r:id="rId6"/>
    <p:sldId id="279" r:id="rId7"/>
    <p:sldId id="259" r:id="rId8"/>
    <p:sldId id="260" r:id="rId9"/>
    <p:sldId id="261" r:id="rId10"/>
    <p:sldId id="270" r:id="rId11"/>
    <p:sldId id="262" r:id="rId12"/>
    <p:sldId id="263" r:id="rId13"/>
    <p:sldId id="264" r:id="rId14"/>
    <p:sldId id="265" r:id="rId15"/>
    <p:sldId id="266" r:id="rId16"/>
    <p:sldId id="267" r:id="rId17"/>
    <p:sldId id="268" r:id="rId18"/>
    <p:sldId id="269" r:id="rId19"/>
    <p:sldId id="271" r:id="rId20"/>
    <p:sldId id="272" r:id="rId21"/>
    <p:sldId id="273" r:id="rId22"/>
    <p:sldId id="274" r:id="rId23"/>
    <p:sldId id="275" r:id="rId24"/>
    <p:sldId id="276" r:id="rId25"/>
    <p:sldId id="280" r:id="rId26"/>
  </p:sldIdLst>
  <p:sldSz cx="10080625" cy="567055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7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44DC34-EAAD-27B4-412D-BCE8AF61444F}"/>
              </a:ext>
            </a:extLst>
          </p:cNvPr>
          <p:cNvSpPr txBox="1">
            <a:spLocks noGrp="1"/>
          </p:cNvSpPr>
          <p:nvPr>
            <p:ph type="hdr" sz="quarter"/>
          </p:nvPr>
        </p:nvSpPr>
        <p:spPr>
          <a:xfrm>
            <a:off x="0" y="0"/>
            <a:ext cx="3280684" cy="534238"/>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Date Placeholder 2">
            <a:extLst>
              <a:ext uri="{FF2B5EF4-FFF2-40B4-BE49-F238E27FC236}">
                <a16:creationId xmlns:a16="http://schemas.microsoft.com/office/drawing/2014/main" id="{B955F244-78E4-51A0-35D4-1EE4ED2C7B80}"/>
              </a:ext>
            </a:extLst>
          </p:cNvPr>
          <p:cNvSpPr txBox="1">
            <a:spLocks noGrp="1"/>
          </p:cNvSpPr>
          <p:nvPr>
            <p:ph type="dt" sz="quarter" idx="1"/>
          </p:nvPr>
        </p:nvSpPr>
        <p:spPr>
          <a:xfrm>
            <a:off x="4278962" y="0"/>
            <a:ext cx="3280684" cy="534238"/>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4" name="Footer Placeholder 3">
            <a:extLst>
              <a:ext uri="{FF2B5EF4-FFF2-40B4-BE49-F238E27FC236}">
                <a16:creationId xmlns:a16="http://schemas.microsoft.com/office/drawing/2014/main" id="{85488B9F-A051-88B0-3D8E-6C7C9B98690E}"/>
              </a:ext>
            </a:extLst>
          </p:cNvPr>
          <p:cNvSpPr txBox="1">
            <a:spLocks noGrp="1"/>
          </p:cNvSpPr>
          <p:nvPr>
            <p:ph type="ftr" sz="quarter" idx="2"/>
          </p:nvPr>
        </p:nvSpPr>
        <p:spPr>
          <a:xfrm>
            <a:off x="0" y="10157402"/>
            <a:ext cx="3280684" cy="534238"/>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5" name="Slide Number Placeholder 4">
            <a:extLst>
              <a:ext uri="{FF2B5EF4-FFF2-40B4-BE49-F238E27FC236}">
                <a16:creationId xmlns:a16="http://schemas.microsoft.com/office/drawing/2014/main" id="{6763CAB7-1990-4A66-A478-6B7201DA0D62}"/>
              </a:ext>
            </a:extLst>
          </p:cNvPr>
          <p:cNvSpPr txBox="1">
            <a:spLocks noGrp="1"/>
          </p:cNvSpPr>
          <p:nvPr>
            <p:ph type="sldNum" sz="quarter" idx="3"/>
          </p:nvPr>
        </p:nvSpPr>
        <p:spPr>
          <a:xfrm>
            <a:off x="4278962" y="10157402"/>
            <a:ext cx="3280684" cy="534238"/>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2683EA21-CCC5-4F50-B28D-F5F29E438296}" type="slidenum">
              <a:t>‹#›</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Tree>
    <p:extLst>
      <p:ext uri="{BB962C8B-B14F-4D97-AF65-F5344CB8AC3E}">
        <p14:creationId xmlns:p14="http://schemas.microsoft.com/office/powerpoint/2010/main" val="3686886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111C8-6E64-3611-954F-D8F9A0F3CAD0}"/>
              </a:ext>
            </a:extLst>
          </p:cNvPr>
          <p:cNvSpPr>
            <a:spLocks noGrp="1" noRot="1" noChangeAspect="1"/>
          </p:cNvSpPr>
          <p:nvPr>
            <p:ph type="sldImg" idx="2"/>
          </p:nvPr>
        </p:nvSpPr>
        <p:spPr>
          <a:xfrm>
            <a:off x="719998" y="899998"/>
            <a:ext cx="6119996" cy="3441600"/>
          </a:xfrm>
          <a:prstGeom prst="rect">
            <a:avLst/>
          </a:prstGeom>
          <a:noFill/>
          <a:ln>
            <a:noFill/>
            <a:prstDash val="solid"/>
          </a:ln>
        </p:spPr>
      </p:sp>
      <p:sp>
        <p:nvSpPr>
          <p:cNvPr id="3" name="Notes Placeholder 2">
            <a:extLst>
              <a:ext uri="{FF2B5EF4-FFF2-40B4-BE49-F238E27FC236}">
                <a16:creationId xmlns:a16="http://schemas.microsoft.com/office/drawing/2014/main" id="{45396B5B-0A90-E956-7F7F-386008A2DE9A}"/>
              </a:ext>
            </a:extLst>
          </p:cNvPr>
          <p:cNvSpPr txBox="1">
            <a:spLocks noGrp="1"/>
          </p:cNvSpPr>
          <p:nvPr>
            <p:ph type="body" sz="quarter" idx="3"/>
          </p:nvPr>
        </p:nvSpPr>
        <p:spPr>
          <a:xfrm>
            <a:off x="719998" y="4679999"/>
            <a:ext cx="6119996" cy="5039999"/>
          </a:xfrm>
          <a:prstGeom prst="rect">
            <a:avLst/>
          </a:prstGeom>
          <a:noFill/>
          <a:ln>
            <a:noFill/>
          </a:ln>
        </p:spPr>
        <p:txBody>
          <a:bodyPr vert="horz" wrap="square" lIns="0" tIns="0" rIns="0" bIns="0" anchor="t" anchorCtr="0" compatLnSpc="1">
            <a:noAutofit/>
          </a:bodyPr>
          <a:lstStyle/>
          <a:p>
            <a:pPr lvl="0"/>
            <a:endParaRPr lang="en-IN"/>
          </a:p>
        </p:txBody>
      </p:sp>
      <p:sp>
        <p:nvSpPr>
          <p:cNvPr id="4" name="Header Placeholder 3">
            <a:extLst>
              <a:ext uri="{FF2B5EF4-FFF2-40B4-BE49-F238E27FC236}">
                <a16:creationId xmlns:a16="http://schemas.microsoft.com/office/drawing/2014/main" id="{1C4EA53A-D801-8DC4-9F21-8A0FE15C9E5B}"/>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IN"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IN"/>
          </a:p>
        </p:txBody>
      </p:sp>
      <p:sp>
        <p:nvSpPr>
          <p:cNvPr id="5" name="Date Placeholder 4">
            <a:extLst>
              <a:ext uri="{FF2B5EF4-FFF2-40B4-BE49-F238E27FC236}">
                <a16:creationId xmlns:a16="http://schemas.microsoft.com/office/drawing/2014/main" id="{E4D86E31-8969-E67E-AF77-EF12DFBFA2E2}"/>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IN"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IN"/>
          </a:p>
        </p:txBody>
      </p:sp>
      <p:sp>
        <p:nvSpPr>
          <p:cNvPr id="6" name="Footer Placeholder 5">
            <a:extLst>
              <a:ext uri="{FF2B5EF4-FFF2-40B4-BE49-F238E27FC236}">
                <a16:creationId xmlns:a16="http://schemas.microsoft.com/office/drawing/2014/main" id="{62505156-F3C9-E73E-EC17-724D8D3AC2F3}"/>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IN"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IN"/>
          </a:p>
        </p:txBody>
      </p:sp>
      <p:sp>
        <p:nvSpPr>
          <p:cNvPr id="7" name="Slide Number Placeholder 6">
            <a:extLst>
              <a:ext uri="{FF2B5EF4-FFF2-40B4-BE49-F238E27FC236}">
                <a16:creationId xmlns:a16="http://schemas.microsoft.com/office/drawing/2014/main" id="{CD939486-1930-BB1C-A059-641633D3DC81}"/>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IN" sz="1400" b="0" i="0" u="none" strike="noStrike" kern="1200" cap="none" spc="0" baseline="0">
                <a:solidFill>
                  <a:srgbClr val="000000"/>
                </a:solidFill>
                <a:uFillTx/>
                <a:latin typeface="Liberation Sans" pitchFamily="18"/>
                <a:ea typeface="DejaVu Sans" pitchFamily="2"/>
                <a:cs typeface="DejaVu Sans" pitchFamily="2"/>
              </a:defRPr>
            </a:lvl1pPr>
          </a:lstStyle>
          <a:p>
            <a:pPr lvl="0"/>
            <a:fld id="{2555E961-FB7F-4CC4-8C43-F4CEC4841027}" type="slidenum">
              <a:t>‹#›</a:t>
            </a:fld>
            <a:endParaRPr lang="en-IN"/>
          </a:p>
        </p:txBody>
      </p:sp>
    </p:spTree>
    <p:extLst>
      <p:ext uri="{BB962C8B-B14F-4D97-AF65-F5344CB8AC3E}">
        <p14:creationId xmlns:p14="http://schemas.microsoft.com/office/powerpoint/2010/main" val="3524997427"/>
      </p:ext>
    </p:extLst>
  </p:cSld>
  <p:clrMap bg1="lt1" tx1="dk1" bg2="lt2" tx2="dk2" accent1="accent1" accent2="accent2" accent3="accent3" accent4="accent4" accent5="accent5" accent6="accent6" hlink="hlink" folHlink="folHlink"/>
  <p:notesStyle>
    <a:lvl1pPr marL="215999" marR="0" lvl="0" indent="0" defTabSz="914400" rtl="0" fontAlgn="auto" hangingPunct="0">
      <a:lnSpc>
        <a:spcPct val="100000"/>
      </a:lnSpc>
      <a:spcBef>
        <a:spcPts val="0"/>
      </a:spcBef>
      <a:spcAft>
        <a:spcPts val="0"/>
      </a:spcAft>
      <a:buNone/>
      <a:tabLst/>
      <a:defRPr lang="en-IN" sz="2000" b="0" i="0" u="none" strike="noStrike" kern="1200" cap="none" spc="0" baseline="0">
        <a:solidFill>
          <a:srgbClr val="000000"/>
        </a:solidFill>
        <a:uFillTx/>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B97FB88A-0075-A444-05D9-4A0F87928C67}"/>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8F9B720-43BE-4DE0-A78E-1B43B30F1713}" type="slidenum">
              <a:t>2</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37507660-2761-2FC9-CAC5-E58C77AFB16E}"/>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49E11245-C226-A1E4-31C6-7961CEADA39E}"/>
              </a:ext>
            </a:extLst>
          </p:cNvPr>
          <p:cNvSpPr txBox="1">
            <a:spLocks noGrp="1"/>
          </p:cNvSpPr>
          <p:nvPr>
            <p:ph type="body" sz="quarter" idx="1"/>
          </p:nvPr>
        </p:nvSpPr>
        <p:spPr>
          <a:xfrm>
            <a:off x="755998" y="5078522"/>
            <a:ext cx="6047640" cy="4811042"/>
          </a:xfrm>
        </p:spPr>
        <p:txBody>
          <a:bodyPr>
            <a:spAutoFit/>
          </a:bodyPr>
          <a:lstStyle/>
          <a:p>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BC4363D-68EF-7082-D2DD-27ACDA0CEA3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6289FB3-22E0-4620-A867-E745FCDC766E}" type="slidenum">
              <a:t>13</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5563B8FC-E00C-500A-F9F2-A13A86A57E4D}"/>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CFE7E2B7-947D-DBB7-A698-F6DC99FDFD80}"/>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FA4A62B7-BDBF-7AB3-0978-B6BF85BDEC7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C6E72B-35D0-4F9A-83AB-11CD964B0155}" type="slidenum">
              <a:t>14</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5BAFECE2-AE45-7046-FB0C-DB82F9CFB93F}"/>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9A852321-9587-EB73-BCA6-1CECCF6F9197}"/>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821C7F01-2537-8251-E5F6-D7F06F384CC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AE21FD1-4E43-4634-A93F-6777651AA2D5}" type="slidenum">
              <a:t>15</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9A524EE3-10AF-5597-3A37-06245462C277}"/>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C136545E-683E-8187-0552-2011F48ECAD7}"/>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944B2A4A-54FA-B833-F925-CE25AC40698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D34E879-79C3-41A5-AF94-B1FA67D68001}" type="slidenum">
              <a:t>16</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42CBBBDC-2766-6D73-F4C9-57E69D16BCAE}"/>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FAA0BFE5-DA23-BB1C-0636-187DB3D269B1}"/>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78241C8-6896-8FC8-438D-5BAAA7D2002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55437CD-D1AB-4820-BC49-D63FF659EF7A}" type="slidenum">
              <a:t>17</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8177462E-804A-BC48-9732-1204AE619DDA}"/>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B8708FFD-2AA5-0D11-8C61-EB1828EA7701}"/>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9A6B932A-4B01-3F40-4CD5-66D7117B23F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2074B3F-7ADC-4475-9D3C-C926D8014600}" type="slidenum">
              <a:t>18</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710B5C93-F272-425A-F23C-FCFF60B26E29}"/>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728CC704-8B48-CA33-0176-81AE2EEE9701}"/>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41AB4114-2686-954C-F4F6-F61076B4A20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79708BE-6731-4E26-8301-7A55E856A1F1}" type="slidenum">
              <a:t>19</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AB17B7D8-B684-9428-992D-4316ACAAFBBB}"/>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75D45C53-35B4-553A-10E2-9DD6D77F2F1D}"/>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4BA1959B-28EC-F031-3359-F642013B4C38}"/>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C4CF1AC5-05D3-4588-8784-3746DD35B84B}" type="slidenum">
              <a:t>20</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60E1E89E-5D50-1F9C-A3DD-66D7C1F20222}"/>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BA63D1BE-33F1-6E6F-F8E7-C68752976889}"/>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C66DBDDF-D92B-F3EB-FDF3-79DAA4FAE13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388723B-88C8-48E9-9E3F-A4C8F444837C}" type="slidenum">
              <a:t>21</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3F3757A2-4844-6B58-9440-1ADB1F2ACF46}"/>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D63DB94E-A3FC-F877-1F55-3F75BFCB4089}"/>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FE26617C-AF1A-5057-00E8-B0F25DB5399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4C64473-3A79-43CB-8291-23304A2B07BF}" type="slidenum">
              <a:t>22</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818C2382-ABC9-D364-8C96-ED47BA91AD2E}"/>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F02F483F-EC15-E4CA-C981-5670937D412A}"/>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0ADD9032-70B7-EB56-702E-D7FC6B4DA64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3EECC55D-0488-4AD7-B5B6-8CDD95732B01}" type="slidenum">
              <a:t>3</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6262BA37-B37E-8302-5C04-2E0F7566D1DC}"/>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2ED074CD-BB27-DCAA-3B17-E1C49B913912}"/>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9D48D350-B59C-8610-BCC3-11ED11C29D4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18E5E70-7D36-43E0-AC2C-1F999F80B352}" type="slidenum">
              <a:t>23</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D447B24B-C216-C7E4-908D-4669EB24C87F}"/>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FE06DBEA-4BD8-8AB5-1AF3-736C0582FC2E}"/>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53C191AC-3E68-1402-D24D-212F14EBC68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AEE6744-EF0E-49AB-BDF4-9F064F2B8BFA}" type="slidenum">
              <a:t>24</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069D9BB1-B673-03BF-1894-6D6A00DB32A7}"/>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CE5209F5-48A3-3F07-9C1A-064E352DEFFA}"/>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9E66F6BF-FC20-B6D0-1463-B98A540ECFC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DE76C1-0BED-449F-BE13-0CA79CF5AB70}" type="slidenum">
              <a:t>4</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9137CD2F-0292-8CD7-CC21-003FAC52B172}"/>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65C46276-D5AA-7F53-BA1B-D1B0CEC5FE50}"/>
              </a:ext>
            </a:extLst>
          </p:cNvPr>
          <p:cNvSpPr txBox="1">
            <a:spLocks noGrp="1"/>
          </p:cNvSpPr>
          <p:nvPr>
            <p:ph type="body" sz="quarter" idx="1"/>
          </p:nvPr>
        </p:nvSpPr>
        <p:spPr>
          <a:xfrm>
            <a:off x="755998" y="5078522"/>
            <a:ext cx="6047640" cy="4811042"/>
          </a:xfrm>
        </p:spPr>
        <p:txBody>
          <a:bodyPr>
            <a:spAutoFit/>
          </a:bodyPr>
          <a:lstStyle/>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1D36E49D-1236-20E2-7F72-E075BE8433B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FFB4CE6-28D6-4394-847D-5F73BA670823}" type="slidenum">
              <a:t>7</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5631DC3B-0DAF-5F49-7EC9-25AD8000355A}"/>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07E0EAA0-434C-1D87-8D2F-5E54EB972A2A}"/>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F3555801-709A-020B-399E-CFBCDA3F832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FB84BC1-14BB-4177-8067-6212C0D9DF87}" type="slidenum">
              <a:t>8</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03924347-016C-71A6-E713-08777C622882}"/>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A04A46B4-C027-2C48-6244-A12D07820EE4}"/>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B2A51B04-E931-42BB-9A9C-8FA32F723CD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EACE822-6577-4E46-9738-A9A6AAC159EA}" type="slidenum">
              <a:t>9</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28BF027B-9674-7579-09D4-3AA71123002C}"/>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B903F850-CA01-F4E0-AC26-8F488C1A3EC3}"/>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7AC8F94E-2A4B-BF04-350B-785EE4995A6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4103276-A785-48D2-BA78-A0F9B2E618FE}" type="slidenum">
              <a:t>10</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73E71B32-51C3-0DC5-E5CC-376EEA1D3EF5}"/>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AD2DE868-B717-E6A3-7F71-8DDFD41FBF09}"/>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D7C34A4-6F84-BB2B-DCCA-59353F7A1D4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03761FA-40B4-4073-B77B-F13B26E9F50D}" type="slidenum">
              <a:t>11</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60DA25AA-82C7-E692-6FFC-62FF4274FC79}"/>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546F1B82-8BAA-E122-DB09-9FD685E4ACB9}"/>
              </a:ext>
            </a:extLst>
          </p:cNvPr>
          <p:cNvSpPr txBox="1">
            <a:spLocks noGrp="1"/>
          </p:cNvSpPr>
          <p:nvPr>
            <p:ph type="body" sz="quarter" idx="1"/>
          </p:nvPr>
        </p:nvSpPr>
        <p:spPr/>
        <p:txBody>
          <a:bodyPr/>
          <a:lstStyle/>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E5ED0B4-2D43-0D0B-2CEF-154CD96D3D6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B8E1658-8ED5-4799-81E3-184F60C6B310}" type="slidenum">
              <a:t>12</a:t>
            </a:fld>
            <a:endParaRPr lang="en-IN" sz="1400" b="0" i="0" u="none" strike="noStrike" kern="1200" cap="none" spc="0" baseline="0">
              <a:solidFill>
                <a:srgbClr val="000000"/>
              </a:solidFill>
              <a:uFillTx/>
              <a:latin typeface="Liberation Sans" pitchFamily="18"/>
              <a:ea typeface="DejaVu Sans" pitchFamily="2"/>
              <a:cs typeface="DejaVu Sans" pitchFamily="2"/>
            </a:endParaRPr>
          </a:p>
        </p:txBody>
      </p:sp>
      <p:sp>
        <p:nvSpPr>
          <p:cNvPr id="3" name="Slide Image Placeholder 1">
            <a:extLst>
              <a:ext uri="{FF2B5EF4-FFF2-40B4-BE49-F238E27FC236}">
                <a16:creationId xmlns:a16="http://schemas.microsoft.com/office/drawing/2014/main" id="{244EF223-EF9A-010D-5468-CC2842FF8608}"/>
              </a:ext>
            </a:extLst>
          </p:cNvPr>
          <p:cNvSpPr>
            <a:spLocks noGrp="1" noRot="1" noChangeAspect="1"/>
          </p:cNvSpPr>
          <p:nvPr>
            <p:ph type="sldImg"/>
          </p:nvPr>
        </p:nvSpPr>
        <p:spPr>
          <a:xfrm>
            <a:off x="720720" y="900117"/>
            <a:ext cx="6119814" cy="3441701"/>
          </a:xfrm>
          <a:solidFill>
            <a:srgbClr val="CFE7F5"/>
          </a:solidFill>
          <a:ln w="25402">
            <a:solidFill>
              <a:srgbClr val="808080"/>
            </a:solidFill>
            <a:prstDash val="solid"/>
          </a:ln>
        </p:spPr>
      </p:sp>
      <p:sp>
        <p:nvSpPr>
          <p:cNvPr id="4" name="Notes Placeholder 2">
            <a:extLst>
              <a:ext uri="{FF2B5EF4-FFF2-40B4-BE49-F238E27FC236}">
                <a16:creationId xmlns:a16="http://schemas.microsoft.com/office/drawing/2014/main" id="{E0C822D2-4C34-5F21-B044-FF6D99EAA2EF}"/>
              </a:ext>
            </a:extLst>
          </p:cNvPr>
          <p:cNvSpPr txBox="1">
            <a:spLocks noGrp="1"/>
          </p:cNvSpPr>
          <p:nvPr>
            <p:ph type="body" sz="quarter" idx="1"/>
          </p:nvPr>
        </p:nvSpPr>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41A8-0ED0-8534-6CA3-2BE2959406A5}"/>
              </a:ext>
            </a:extLst>
          </p:cNvPr>
          <p:cNvSpPr txBox="1">
            <a:spLocks noGrp="1"/>
          </p:cNvSpPr>
          <p:nvPr>
            <p:ph type="ctrTitle"/>
          </p:nvPr>
        </p:nvSpPr>
        <p:spPr>
          <a:xfrm>
            <a:off x="1260472" y="928692"/>
            <a:ext cx="7559673" cy="1973266"/>
          </a:xfrm>
        </p:spPr>
        <p:txBody>
          <a:bodyPr anchor="b" anchorCtr="1"/>
          <a:lstStyle>
            <a:lvl1pPr algn="ctr">
              <a:defRPr lang="en-US" sz="6000"/>
            </a:lvl1pPr>
          </a:lstStyle>
          <a:p>
            <a:pPr lvl="0"/>
            <a:r>
              <a:rPr lang="en-US"/>
              <a:t>Click to edit Master title style</a:t>
            </a:r>
            <a:endParaRPr lang="en-IN"/>
          </a:p>
        </p:txBody>
      </p:sp>
      <p:sp>
        <p:nvSpPr>
          <p:cNvPr id="3" name="Subtitle 2">
            <a:extLst>
              <a:ext uri="{FF2B5EF4-FFF2-40B4-BE49-F238E27FC236}">
                <a16:creationId xmlns:a16="http://schemas.microsoft.com/office/drawing/2014/main" id="{3CF771B4-2165-08C9-032B-E22F84663BFF}"/>
              </a:ext>
            </a:extLst>
          </p:cNvPr>
          <p:cNvSpPr txBox="1">
            <a:spLocks noGrp="1"/>
          </p:cNvSpPr>
          <p:nvPr>
            <p:ph type="subTitle" idx="1"/>
          </p:nvPr>
        </p:nvSpPr>
        <p:spPr>
          <a:xfrm>
            <a:off x="1260472" y="2978145"/>
            <a:ext cx="7559673" cy="1370008"/>
          </a:xfrm>
        </p:spPr>
        <p:txBody>
          <a:bodyPr anchorCtr="1"/>
          <a:lstStyle>
            <a:lvl1pPr algn="ctr">
              <a:defRPr sz="2400"/>
            </a:lvl1pPr>
          </a:lstStyle>
          <a:p>
            <a:pPr lvl="0"/>
            <a:r>
              <a:rPr lang="en-US"/>
              <a:t>Click to edit Master subtitle style</a:t>
            </a:r>
            <a:endParaRPr lang="en-IN"/>
          </a:p>
        </p:txBody>
      </p:sp>
      <p:sp>
        <p:nvSpPr>
          <p:cNvPr id="4" name="Date Placeholder 3">
            <a:extLst>
              <a:ext uri="{FF2B5EF4-FFF2-40B4-BE49-F238E27FC236}">
                <a16:creationId xmlns:a16="http://schemas.microsoft.com/office/drawing/2014/main" id="{7CB8B898-23B1-8E35-49F1-296D4A56B646}"/>
              </a:ext>
            </a:extLst>
          </p:cNvPr>
          <p:cNvSpPr txBox="1">
            <a:spLocks noGrp="1"/>
          </p:cNvSpPr>
          <p:nvPr>
            <p:ph type="dt" sz="half" idx="7"/>
          </p:nvPr>
        </p:nvSpPr>
        <p:spPr/>
        <p:txBody>
          <a:bodyPr/>
          <a:lstStyle>
            <a:lvl1pPr>
              <a:defRPr/>
            </a:lvl1pPr>
          </a:lstStyle>
          <a:p>
            <a:pPr lvl="0"/>
            <a:endParaRPr lang="en-IN"/>
          </a:p>
        </p:txBody>
      </p:sp>
      <p:sp>
        <p:nvSpPr>
          <p:cNvPr id="5" name="Footer Placeholder 4">
            <a:extLst>
              <a:ext uri="{FF2B5EF4-FFF2-40B4-BE49-F238E27FC236}">
                <a16:creationId xmlns:a16="http://schemas.microsoft.com/office/drawing/2014/main" id="{D03F08A4-D932-E50B-B1B4-DDA9AB53BD75}"/>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545FF77F-6F48-0E72-DB07-54D9FB24E25E}"/>
              </a:ext>
            </a:extLst>
          </p:cNvPr>
          <p:cNvSpPr txBox="1">
            <a:spLocks noGrp="1"/>
          </p:cNvSpPr>
          <p:nvPr>
            <p:ph type="sldNum" sz="quarter" idx="8"/>
          </p:nvPr>
        </p:nvSpPr>
        <p:spPr/>
        <p:txBody>
          <a:bodyPr/>
          <a:lstStyle>
            <a:lvl1pPr>
              <a:defRPr/>
            </a:lvl1pPr>
          </a:lstStyle>
          <a:p>
            <a:pPr lvl="0"/>
            <a:fld id="{9F886841-0BBA-47C2-BF00-AFECC54FA364}" type="slidenum">
              <a:t>‹#›</a:t>
            </a:fld>
            <a:endParaRPr lang="en-IN"/>
          </a:p>
        </p:txBody>
      </p:sp>
    </p:spTree>
    <p:extLst>
      <p:ext uri="{BB962C8B-B14F-4D97-AF65-F5344CB8AC3E}">
        <p14:creationId xmlns:p14="http://schemas.microsoft.com/office/powerpoint/2010/main" val="178217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A41B-77DC-06D9-5247-C77A9B3C693B}"/>
              </a:ext>
            </a:extLst>
          </p:cNvPr>
          <p:cNvSpPr txBox="1">
            <a:spLocks noGrp="1"/>
          </p:cNvSpPr>
          <p:nvPr>
            <p:ph type="title"/>
          </p:nvPr>
        </p:nvSpPr>
        <p:spPr/>
        <p:txBody>
          <a:bodyPr/>
          <a:lstStyle>
            <a:lvl1pPr>
              <a:defRPr lang="en-US"/>
            </a:lvl1pPr>
          </a:lstStyle>
          <a:p>
            <a:pPr lvl="0"/>
            <a:r>
              <a:rPr lang="en-US"/>
              <a:t>Click to edit Master title style</a:t>
            </a:r>
            <a:endParaRPr lang="en-IN"/>
          </a:p>
        </p:txBody>
      </p:sp>
      <p:sp>
        <p:nvSpPr>
          <p:cNvPr id="3" name="Vertical Text Placeholder 2">
            <a:extLst>
              <a:ext uri="{FF2B5EF4-FFF2-40B4-BE49-F238E27FC236}">
                <a16:creationId xmlns:a16="http://schemas.microsoft.com/office/drawing/2014/main" id="{B7369091-B75F-B8FD-C903-AD3F1727C573}"/>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8DAE30-B25B-FEB6-599E-970996848333}"/>
              </a:ext>
            </a:extLst>
          </p:cNvPr>
          <p:cNvSpPr txBox="1">
            <a:spLocks noGrp="1"/>
          </p:cNvSpPr>
          <p:nvPr>
            <p:ph type="dt" sz="half" idx="7"/>
          </p:nvPr>
        </p:nvSpPr>
        <p:spPr/>
        <p:txBody>
          <a:bodyPr/>
          <a:lstStyle>
            <a:lvl1pPr>
              <a:defRPr/>
            </a:lvl1pPr>
          </a:lstStyle>
          <a:p>
            <a:pPr lvl="0"/>
            <a:endParaRPr lang="en-IN"/>
          </a:p>
        </p:txBody>
      </p:sp>
      <p:sp>
        <p:nvSpPr>
          <p:cNvPr id="5" name="Footer Placeholder 4">
            <a:extLst>
              <a:ext uri="{FF2B5EF4-FFF2-40B4-BE49-F238E27FC236}">
                <a16:creationId xmlns:a16="http://schemas.microsoft.com/office/drawing/2014/main" id="{8774A0C5-0CA8-A59A-D82B-6E22D2A24B60}"/>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021F6FFB-69B8-D843-95F5-BA6B239A0EBE}"/>
              </a:ext>
            </a:extLst>
          </p:cNvPr>
          <p:cNvSpPr txBox="1">
            <a:spLocks noGrp="1"/>
          </p:cNvSpPr>
          <p:nvPr>
            <p:ph type="sldNum" sz="quarter" idx="8"/>
          </p:nvPr>
        </p:nvSpPr>
        <p:spPr/>
        <p:txBody>
          <a:bodyPr/>
          <a:lstStyle>
            <a:lvl1pPr>
              <a:defRPr/>
            </a:lvl1pPr>
          </a:lstStyle>
          <a:p>
            <a:pPr lvl="0"/>
            <a:fld id="{F37EA508-04BD-4AB4-8067-0959A24AB40F}" type="slidenum">
              <a:t>‹#›</a:t>
            </a:fld>
            <a:endParaRPr lang="en-IN"/>
          </a:p>
        </p:txBody>
      </p:sp>
    </p:spTree>
    <p:extLst>
      <p:ext uri="{BB962C8B-B14F-4D97-AF65-F5344CB8AC3E}">
        <p14:creationId xmlns:p14="http://schemas.microsoft.com/office/powerpoint/2010/main" val="214541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F3774-48AA-DE73-1C58-B3EF31907C79}"/>
              </a:ext>
            </a:extLst>
          </p:cNvPr>
          <p:cNvSpPr txBox="1">
            <a:spLocks noGrp="1"/>
          </p:cNvSpPr>
          <p:nvPr>
            <p:ph type="title" orient="vert"/>
          </p:nvPr>
        </p:nvSpPr>
        <p:spPr>
          <a:xfrm>
            <a:off x="7308854" y="215898"/>
            <a:ext cx="2266953" cy="4440234"/>
          </a:xfrm>
        </p:spPr>
        <p:txBody>
          <a:bodyPr vert="eaVert"/>
          <a:lstStyle>
            <a:lvl1pPr>
              <a:defRPr lang="en-US"/>
            </a:lvl1pPr>
          </a:lstStyle>
          <a:p>
            <a:pPr lvl="0"/>
            <a:r>
              <a:rPr lang="en-US"/>
              <a:t>Click to edit Master title style</a:t>
            </a:r>
            <a:endParaRPr lang="en-IN"/>
          </a:p>
        </p:txBody>
      </p:sp>
      <p:sp>
        <p:nvSpPr>
          <p:cNvPr id="3" name="Vertical Text Placeholder 2">
            <a:extLst>
              <a:ext uri="{FF2B5EF4-FFF2-40B4-BE49-F238E27FC236}">
                <a16:creationId xmlns:a16="http://schemas.microsoft.com/office/drawing/2014/main" id="{059D064F-7C57-8FC8-30F3-D8F35DAEE5EA}"/>
              </a:ext>
            </a:extLst>
          </p:cNvPr>
          <p:cNvSpPr txBox="1">
            <a:spLocks noGrp="1"/>
          </p:cNvSpPr>
          <p:nvPr>
            <p:ph type="body" orient="vert" idx="1"/>
          </p:nvPr>
        </p:nvSpPr>
        <p:spPr>
          <a:xfrm>
            <a:off x="503240" y="215898"/>
            <a:ext cx="6653210" cy="44402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EB6394-C87C-AB35-3B26-0D836C2F3DA0}"/>
              </a:ext>
            </a:extLst>
          </p:cNvPr>
          <p:cNvSpPr txBox="1">
            <a:spLocks noGrp="1"/>
          </p:cNvSpPr>
          <p:nvPr>
            <p:ph type="dt" sz="half" idx="7"/>
          </p:nvPr>
        </p:nvSpPr>
        <p:spPr/>
        <p:txBody>
          <a:bodyPr/>
          <a:lstStyle>
            <a:lvl1pPr>
              <a:defRPr/>
            </a:lvl1pPr>
          </a:lstStyle>
          <a:p>
            <a:pPr lvl="0"/>
            <a:endParaRPr lang="en-IN"/>
          </a:p>
        </p:txBody>
      </p:sp>
      <p:sp>
        <p:nvSpPr>
          <p:cNvPr id="5" name="Footer Placeholder 4">
            <a:extLst>
              <a:ext uri="{FF2B5EF4-FFF2-40B4-BE49-F238E27FC236}">
                <a16:creationId xmlns:a16="http://schemas.microsoft.com/office/drawing/2014/main" id="{2A6E9BE5-C24A-F32B-5B8D-B23D819A554E}"/>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61433B34-FE9D-5C0A-6233-B5A842492CB1}"/>
              </a:ext>
            </a:extLst>
          </p:cNvPr>
          <p:cNvSpPr txBox="1">
            <a:spLocks noGrp="1"/>
          </p:cNvSpPr>
          <p:nvPr>
            <p:ph type="sldNum" sz="quarter" idx="8"/>
          </p:nvPr>
        </p:nvSpPr>
        <p:spPr/>
        <p:txBody>
          <a:bodyPr/>
          <a:lstStyle>
            <a:lvl1pPr>
              <a:defRPr/>
            </a:lvl1pPr>
          </a:lstStyle>
          <a:p>
            <a:pPr lvl="0"/>
            <a:fld id="{1924E860-780D-47EF-A461-1FA3F2945893}" type="slidenum">
              <a:t>‹#›</a:t>
            </a:fld>
            <a:endParaRPr lang="en-IN"/>
          </a:p>
        </p:txBody>
      </p:sp>
    </p:spTree>
    <p:extLst>
      <p:ext uri="{BB962C8B-B14F-4D97-AF65-F5344CB8AC3E}">
        <p14:creationId xmlns:p14="http://schemas.microsoft.com/office/powerpoint/2010/main" val="132949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A437-D3A7-0330-8C6C-F19624B6F894}"/>
              </a:ext>
            </a:extLst>
          </p:cNvPr>
          <p:cNvSpPr txBox="1">
            <a:spLocks noGrp="1"/>
          </p:cNvSpPr>
          <p:nvPr>
            <p:ph type="title"/>
          </p:nvPr>
        </p:nvSpPr>
        <p:spPr/>
        <p:txBody>
          <a:bodyPr/>
          <a:lstStyle>
            <a:lvl1pPr>
              <a:defRPr lang="en-US"/>
            </a:lvl1pPr>
          </a:lstStyle>
          <a:p>
            <a:pPr lvl="0"/>
            <a:r>
              <a:rPr lang="en-US"/>
              <a:t>Click to edit Master title style</a:t>
            </a:r>
            <a:endParaRPr lang="en-IN"/>
          </a:p>
        </p:txBody>
      </p:sp>
      <p:sp>
        <p:nvSpPr>
          <p:cNvPr id="3" name="Content Placeholder 2">
            <a:extLst>
              <a:ext uri="{FF2B5EF4-FFF2-40B4-BE49-F238E27FC236}">
                <a16:creationId xmlns:a16="http://schemas.microsoft.com/office/drawing/2014/main" id="{42DE0484-786D-30F3-8AAE-08C6DB83A59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801A8E-79E1-0320-C0F2-921DDE357FA7}"/>
              </a:ext>
            </a:extLst>
          </p:cNvPr>
          <p:cNvSpPr txBox="1">
            <a:spLocks noGrp="1"/>
          </p:cNvSpPr>
          <p:nvPr>
            <p:ph type="dt" sz="half" idx="7"/>
          </p:nvPr>
        </p:nvSpPr>
        <p:spPr/>
        <p:txBody>
          <a:bodyPr/>
          <a:lstStyle>
            <a:lvl1pPr>
              <a:defRPr/>
            </a:lvl1pPr>
          </a:lstStyle>
          <a:p>
            <a:pPr lvl="0"/>
            <a:endParaRPr lang="en-IN"/>
          </a:p>
        </p:txBody>
      </p:sp>
      <p:sp>
        <p:nvSpPr>
          <p:cNvPr id="5" name="Footer Placeholder 4">
            <a:extLst>
              <a:ext uri="{FF2B5EF4-FFF2-40B4-BE49-F238E27FC236}">
                <a16:creationId xmlns:a16="http://schemas.microsoft.com/office/drawing/2014/main" id="{8560C9A4-11EB-7A88-8534-B2DAD6BF1571}"/>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8664CADF-BD51-8ACF-945D-1540433529A0}"/>
              </a:ext>
            </a:extLst>
          </p:cNvPr>
          <p:cNvSpPr txBox="1">
            <a:spLocks noGrp="1"/>
          </p:cNvSpPr>
          <p:nvPr>
            <p:ph type="sldNum" sz="quarter" idx="8"/>
          </p:nvPr>
        </p:nvSpPr>
        <p:spPr/>
        <p:txBody>
          <a:bodyPr/>
          <a:lstStyle>
            <a:lvl1pPr>
              <a:defRPr/>
            </a:lvl1pPr>
          </a:lstStyle>
          <a:p>
            <a:pPr lvl="0"/>
            <a:fld id="{117C3E33-E98D-41EF-A2F5-A320D1413546}" type="slidenum">
              <a:t>‹#›</a:t>
            </a:fld>
            <a:endParaRPr lang="en-IN"/>
          </a:p>
        </p:txBody>
      </p:sp>
    </p:spTree>
    <p:extLst>
      <p:ext uri="{BB962C8B-B14F-4D97-AF65-F5344CB8AC3E}">
        <p14:creationId xmlns:p14="http://schemas.microsoft.com/office/powerpoint/2010/main" val="5303881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CFB5-6A08-48ED-600C-1B470026542D}"/>
              </a:ext>
            </a:extLst>
          </p:cNvPr>
          <p:cNvSpPr txBox="1">
            <a:spLocks noGrp="1"/>
          </p:cNvSpPr>
          <p:nvPr>
            <p:ph type="title"/>
          </p:nvPr>
        </p:nvSpPr>
        <p:spPr>
          <a:xfrm>
            <a:off x="687391" y="1414467"/>
            <a:ext cx="8694736" cy="2357432"/>
          </a:xfrm>
        </p:spPr>
        <p:txBody>
          <a:bodyPr anchor="b"/>
          <a:lstStyle>
            <a:lvl1pPr>
              <a:defRPr lang="en-US" sz="6000"/>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DF6F2E2E-9759-A7FC-A982-B0D53CF56FFB}"/>
              </a:ext>
            </a:extLst>
          </p:cNvPr>
          <p:cNvSpPr txBox="1">
            <a:spLocks noGrp="1"/>
          </p:cNvSpPr>
          <p:nvPr>
            <p:ph type="body" idx="1"/>
          </p:nvPr>
        </p:nvSpPr>
        <p:spPr>
          <a:xfrm>
            <a:off x="687391" y="3794129"/>
            <a:ext cx="8694736" cy="1241426"/>
          </a:xfrm>
        </p:spPr>
        <p:txBody>
          <a:bodyPr/>
          <a:lstStyle>
            <a:lvl1pPr>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AD8C116C-51F7-6AC7-92F2-B339DED7C007}"/>
              </a:ext>
            </a:extLst>
          </p:cNvPr>
          <p:cNvSpPr txBox="1">
            <a:spLocks noGrp="1"/>
          </p:cNvSpPr>
          <p:nvPr>
            <p:ph type="dt" sz="half" idx="7"/>
          </p:nvPr>
        </p:nvSpPr>
        <p:spPr/>
        <p:txBody>
          <a:bodyPr/>
          <a:lstStyle>
            <a:lvl1pPr>
              <a:defRPr/>
            </a:lvl1pPr>
          </a:lstStyle>
          <a:p>
            <a:pPr lvl="0"/>
            <a:endParaRPr lang="en-IN"/>
          </a:p>
        </p:txBody>
      </p:sp>
      <p:sp>
        <p:nvSpPr>
          <p:cNvPr id="5" name="Footer Placeholder 4">
            <a:extLst>
              <a:ext uri="{FF2B5EF4-FFF2-40B4-BE49-F238E27FC236}">
                <a16:creationId xmlns:a16="http://schemas.microsoft.com/office/drawing/2014/main" id="{E41D23EC-80C2-ECFB-077A-E3893B4B3DF4}"/>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A2A21096-EF72-AEC1-7D76-53BF4C5E3EEC}"/>
              </a:ext>
            </a:extLst>
          </p:cNvPr>
          <p:cNvSpPr txBox="1">
            <a:spLocks noGrp="1"/>
          </p:cNvSpPr>
          <p:nvPr>
            <p:ph type="sldNum" sz="quarter" idx="8"/>
          </p:nvPr>
        </p:nvSpPr>
        <p:spPr/>
        <p:txBody>
          <a:bodyPr/>
          <a:lstStyle>
            <a:lvl1pPr>
              <a:defRPr/>
            </a:lvl1pPr>
          </a:lstStyle>
          <a:p>
            <a:pPr lvl="0"/>
            <a:fld id="{3A5FC123-F732-46B7-88F6-98DBBCE836F7}" type="slidenum">
              <a:t>‹#›</a:t>
            </a:fld>
            <a:endParaRPr lang="en-IN"/>
          </a:p>
        </p:txBody>
      </p:sp>
    </p:spTree>
    <p:extLst>
      <p:ext uri="{BB962C8B-B14F-4D97-AF65-F5344CB8AC3E}">
        <p14:creationId xmlns:p14="http://schemas.microsoft.com/office/powerpoint/2010/main" val="390768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2CED-7327-51AB-BBF3-9AFC24300AC5}"/>
              </a:ext>
            </a:extLst>
          </p:cNvPr>
          <p:cNvSpPr txBox="1">
            <a:spLocks noGrp="1"/>
          </p:cNvSpPr>
          <p:nvPr>
            <p:ph type="title"/>
          </p:nvPr>
        </p:nvSpPr>
        <p:spPr/>
        <p:txBody>
          <a:bodyPr/>
          <a:lstStyle>
            <a:lvl1pPr>
              <a:defRPr lang="en-US"/>
            </a:lvl1pPr>
          </a:lstStyle>
          <a:p>
            <a:pPr lvl="0"/>
            <a:r>
              <a:rPr lang="en-US"/>
              <a:t>Click to edit Master title style</a:t>
            </a:r>
            <a:endParaRPr lang="en-IN"/>
          </a:p>
        </p:txBody>
      </p:sp>
      <p:sp>
        <p:nvSpPr>
          <p:cNvPr id="3" name="Content Placeholder 2">
            <a:extLst>
              <a:ext uri="{FF2B5EF4-FFF2-40B4-BE49-F238E27FC236}">
                <a16:creationId xmlns:a16="http://schemas.microsoft.com/office/drawing/2014/main" id="{9D00A006-B6F3-2DCA-6F0C-DC5153CE91BA}"/>
              </a:ext>
            </a:extLst>
          </p:cNvPr>
          <p:cNvSpPr txBox="1">
            <a:spLocks noGrp="1"/>
          </p:cNvSpPr>
          <p:nvPr>
            <p:ph idx="1"/>
          </p:nvPr>
        </p:nvSpPr>
        <p:spPr>
          <a:xfrm>
            <a:off x="503240" y="1368427"/>
            <a:ext cx="4459291" cy="328771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8BEA05-E0E5-95CA-F42B-FF755E9F3E44}"/>
              </a:ext>
            </a:extLst>
          </p:cNvPr>
          <p:cNvSpPr txBox="1">
            <a:spLocks noGrp="1"/>
          </p:cNvSpPr>
          <p:nvPr>
            <p:ph idx="2"/>
          </p:nvPr>
        </p:nvSpPr>
        <p:spPr>
          <a:xfrm>
            <a:off x="5114925" y="1368427"/>
            <a:ext cx="4460872" cy="328771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0A4077-6114-04DF-F9B3-E45BE5C734E5}"/>
              </a:ext>
            </a:extLst>
          </p:cNvPr>
          <p:cNvSpPr txBox="1">
            <a:spLocks noGrp="1"/>
          </p:cNvSpPr>
          <p:nvPr>
            <p:ph type="dt" sz="half" idx="7"/>
          </p:nvPr>
        </p:nvSpPr>
        <p:spPr/>
        <p:txBody>
          <a:bodyPr/>
          <a:lstStyle>
            <a:lvl1pPr>
              <a:defRPr/>
            </a:lvl1pPr>
          </a:lstStyle>
          <a:p>
            <a:pPr lvl="0"/>
            <a:endParaRPr lang="en-IN"/>
          </a:p>
        </p:txBody>
      </p:sp>
      <p:sp>
        <p:nvSpPr>
          <p:cNvPr id="6" name="Footer Placeholder 5">
            <a:extLst>
              <a:ext uri="{FF2B5EF4-FFF2-40B4-BE49-F238E27FC236}">
                <a16:creationId xmlns:a16="http://schemas.microsoft.com/office/drawing/2014/main" id="{85E8F574-4396-9105-5B41-F01041ABDFCB}"/>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DEA6D1C1-319C-ABD8-7971-585B3C926A28}"/>
              </a:ext>
            </a:extLst>
          </p:cNvPr>
          <p:cNvSpPr txBox="1">
            <a:spLocks noGrp="1"/>
          </p:cNvSpPr>
          <p:nvPr>
            <p:ph type="sldNum" sz="quarter" idx="8"/>
          </p:nvPr>
        </p:nvSpPr>
        <p:spPr/>
        <p:txBody>
          <a:bodyPr/>
          <a:lstStyle>
            <a:lvl1pPr>
              <a:defRPr/>
            </a:lvl1pPr>
          </a:lstStyle>
          <a:p>
            <a:pPr lvl="0"/>
            <a:fld id="{72D8F6CE-BD99-4B69-BCFD-78F1FA99BA31}" type="slidenum">
              <a:t>‹#›</a:t>
            </a:fld>
            <a:endParaRPr lang="en-IN"/>
          </a:p>
        </p:txBody>
      </p:sp>
    </p:spTree>
    <p:extLst>
      <p:ext uri="{BB962C8B-B14F-4D97-AF65-F5344CB8AC3E}">
        <p14:creationId xmlns:p14="http://schemas.microsoft.com/office/powerpoint/2010/main" val="12282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C736-FECE-9E57-690C-05D275C53D0C}"/>
              </a:ext>
            </a:extLst>
          </p:cNvPr>
          <p:cNvSpPr txBox="1">
            <a:spLocks noGrp="1"/>
          </p:cNvSpPr>
          <p:nvPr>
            <p:ph type="title"/>
          </p:nvPr>
        </p:nvSpPr>
        <p:spPr>
          <a:xfrm>
            <a:off x="693736" y="301623"/>
            <a:ext cx="8694736" cy="1096959"/>
          </a:xfrm>
        </p:spPr>
        <p:txBody>
          <a:bodyPr/>
          <a:lstStyle>
            <a:lvl1pPr>
              <a:defRPr lang="en-US"/>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AFB11554-3BB9-39EB-22E3-1AC2B254484B}"/>
              </a:ext>
            </a:extLst>
          </p:cNvPr>
          <p:cNvSpPr txBox="1">
            <a:spLocks noGrp="1"/>
          </p:cNvSpPr>
          <p:nvPr>
            <p:ph type="body" idx="1"/>
          </p:nvPr>
        </p:nvSpPr>
        <p:spPr>
          <a:xfrm>
            <a:off x="693736" y="1390646"/>
            <a:ext cx="4265611" cy="681035"/>
          </a:xfrm>
        </p:spPr>
        <p:txBody>
          <a:bodyPr anchor="b"/>
          <a:lstStyle>
            <a:lvl1pPr>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FF35ED70-CDDD-1757-6812-3C422312F3C9}"/>
              </a:ext>
            </a:extLst>
          </p:cNvPr>
          <p:cNvSpPr txBox="1">
            <a:spLocks noGrp="1"/>
          </p:cNvSpPr>
          <p:nvPr>
            <p:ph idx="2"/>
          </p:nvPr>
        </p:nvSpPr>
        <p:spPr>
          <a:xfrm>
            <a:off x="693736" y="2071692"/>
            <a:ext cx="4265611" cy="304641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FB3D5B-0092-4E95-D26F-ADFCB4CF5F37}"/>
              </a:ext>
            </a:extLst>
          </p:cNvPr>
          <p:cNvSpPr txBox="1">
            <a:spLocks noGrp="1"/>
          </p:cNvSpPr>
          <p:nvPr>
            <p:ph type="body" idx="3"/>
          </p:nvPr>
        </p:nvSpPr>
        <p:spPr>
          <a:xfrm>
            <a:off x="5103815" y="1390646"/>
            <a:ext cx="4284658" cy="681035"/>
          </a:xfrm>
        </p:spPr>
        <p:txBody>
          <a:bodyPr anchor="b"/>
          <a:lstStyle>
            <a:lvl1pPr>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EAC1E760-B269-682E-E92E-A488343A11D7}"/>
              </a:ext>
            </a:extLst>
          </p:cNvPr>
          <p:cNvSpPr txBox="1">
            <a:spLocks noGrp="1"/>
          </p:cNvSpPr>
          <p:nvPr>
            <p:ph idx="4"/>
          </p:nvPr>
        </p:nvSpPr>
        <p:spPr>
          <a:xfrm>
            <a:off x="5103815" y="2071692"/>
            <a:ext cx="4284658" cy="304641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8496DA-ABCA-8A2D-5D3D-233456D068B1}"/>
              </a:ext>
            </a:extLst>
          </p:cNvPr>
          <p:cNvSpPr txBox="1">
            <a:spLocks noGrp="1"/>
          </p:cNvSpPr>
          <p:nvPr>
            <p:ph type="dt" sz="half" idx="7"/>
          </p:nvPr>
        </p:nvSpPr>
        <p:spPr/>
        <p:txBody>
          <a:bodyPr/>
          <a:lstStyle>
            <a:lvl1pPr>
              <a:defRPr/>
            </a:lvl1pPr>
          </a:lstStyle>
          <a:p>
            <a:pPr lvl="0"/>
            <a:endParaRPr lang="en-IN"/>
          </a:p>
        </p:txBody>
      </p:sp>
      <p:sp>
        <p:nvSpPr>
          <p:cNvPr id="8" name="Footer Placeholder 7">
            <a:extLst>
              <a:ext uri="{FF2B5EF4-FFF2-40B4-BE49-F238E27FC236}">
                <a16:creationId xmlns:a16="http://schemas.microsoft.com/office/drawing/2014/main" id="{1DEF5416-41F7-D883-8F3F-C92D1FDFBCA4}"/>
              </a:ext>
            </a:extLst>
          </p:cNvPr>
          <p:cNvSpPr txBox="1">
            <a:spLocks noGrp="1"/>
          </p:cNvSpPr>
          <p:nvPr>
            <p:ph type="ftr" sz="quarter" idx="9"/>
          </p:nvPr>
        </p:nvSpPr>
        <p:spPr/>
        <p:txBody>
          <a:bodyPr/>
          <a:lstStyle>
            <a:lvl1pPr>
              <a:defRPr/>
            </a:lvl1pPr>
          </a:lstStyle>
          <a:p>
            <a:pPr lvl="0"/>
            <a:endParaRPr lang="en-IN"/>
          </a:p>
        </p:txBody>
      </p:sp>
      <p:sp>
        <p:nvSpPr>
          <p:cNvPr id="9" name="Slide Number Placeholder 8">
            <a:extLst>
              <a:ext uri="{FF2B5EF4-FFF2-40B4-BE49-F238E27FC236}">
                <a16:creationId xmlns:a16="http://schemas.microsoft.com/office/drawing/2014/main" id="{6208C87F-2A6E-BC58-32CB-54B23A3F22D7}"/>
              </a:ext>
            </a:extLst>
          </p:cNvPr>
          <p:cNvSpPr txBox="1">
            <a:spLocks noGrp="1"/>
          </p:cNvSpPr>
          <p:nvPr>
            <p:ph type="sldNum" sz="quarter" idx="8"/>
          </p:nvPr>
        </p:nvSpPr>
        <p:spPr/>
        <p:txBody>
          <a:bodyPr/>
          <a:lstStyle>
            <a:lvl1pPr>
              <a:defRPr/>
            </a:lvl1pPr>
          </a:lstStyle>
          <a:p>
            <a:pPr lvl="0"/>
            <a:fld id="{E4894CC6-451A-46DB-869C-1B5F19F402EC}" type="slidenum">
              <a:t>‹#›</a:t>
            </a:fld>
            <a:endParaRPr lang="en-IN"/>
          </a:p>
        </p:txBody>
      </p:sp>
    </p:spTree>
    <p:extLst>
      <p:ext uri="{BB962C8B-B14F-4D97-AF65-F5344CB8AC3E}">
        <p14:creationId xmlns:p14="http://schemas.microsoft.com/office/powerpoint/2010/main" val="1854977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DBE9-2A71-8584-A037-D0D94CF9E707}"/>
              </a:ext>
            </a:extLst>
          </p:cNvPr>
          <p:cNvSpPr txBox="1">
            <a:spLocks noGrp="1"/>
          </p:cNvSpPr>
          <p:nvPr>
            <p:ph type="title"/>
          </p:nvPr>
        </p:nvSpPr>
        <p:spPr/>
        <p:txBody>
          <a:bodyPr/>
          <a:lstStyle>
            <a:lvl1pPr>
              <a:defRPr lang="en-US"/>
            </a:lvl1pPr>
          </a:lstStyle>
          <a:p>
            <a:pPr lvl="0"/>
            <a:r>
              <a:rPr lang="en-US"/>
              <a:t>Click to edit Master title style</a:t>
            </a:r>
            <a:endParaRPr lang="en-IN"/>
          </a:p>
        </p:txBody>
      </p:sp>
      <p:sp>
        <p:nvSpPr>
          <p:cNvPr id="3" name="Date Placeholder 2">
            <a:extLst>
              <a:ext uri="{FF2B5EF4-FFF2-40B4-BE49-F238E27FC236}">
                <a16:creationId xmlns:a16="http://schemas.microsoft.com/office/drawing/2014/main" id="{300EAACB-F904-1ABA-DCBA-1BEC54716D5C}"/>
              </a:ext>
            </a:extLst>
          </p:cNvPr>
          <p:cNvSpPr txBox="1">
            <a:spLocks noGrp="1"/>
          </p:cNvSpPr>
          <p:nvPr>
            <p:ph type="dt" sz="half" idx="7"/>
          </p:nvPr>
        </p:nvSpPr>
        <p:spPr/>
        <p:txBody>
          <a:bodyPr/>
          <a:lstStyle>
            <a:lvl1pPr>
              <a:defRPr/>
            </a:lvl1pPr>
          </a:lstStyle>
          <a:p>
            <a:pPr lvl="0"/>
            <a:endParaRPr lang="en-IN"/>
          </a:p>
        </p:txBody>
      </p:sp>
      <p:sp>
        <p:nvSpPr>
          <p:cNvPr id="4" name="Footer Placeholder 3">
            <a:extLst>
              <a:ext uri="{FF2B5EF4-FFF2-40B4-BE49-F238E27FC236}">
                <a16:creationId xmlns:a16="http://schemas.microsoft.com/office/drawing/2014/main" id="{402E770D-AE38-17F2-C40A-8E697D1A6D3B}"/>
              </a:ext>
            </a:extLst>
          </p:cNvPr>
          <p:cNvSpPr txBox="1">
            <a:spLocks noGrp="1"/>
          </p:cNvSpPr>
          <p:nvPr>
            <p:ph type="ftr" sz="quarter" idx="9"/>
          </p:nvPr>
        </p:nvSpPr>
        <p:spPr/>
        <p:txBody>
          <a:bodyPr/>
          <a:lstStyle>
            <a:lvl1pPr>
              <a:defRPr/>
            </a:lvl1pPr>
          </a:lstStyle>
          <a:p>
            <a:pPr lvl="0"/>
            <a:endParaRPr lang="en-IN"/>
          </a:p>
        </p:txBody>
      </p:sp>
      <p:sp>
        <p:nvSpPr>
          <p:cNvPr id="5" name="Slide Number Placeholder 4">
            <a:extLst>
              <a:ext uri="{FF2B5EF4-FFF2-40B4-BE49-F238E27FC236}">
                <a16:creationId xmlns:a16="http://schemas.microsoft.com/office/drawing/2014/main" id="{8E864C7A-B621-BFDC-810A-CDF497D031CA}"/>
              </a:ext>
            </a:extLst>
          </p:cNvPr>
          <p:cNvSpPr txBox="1">
            <a:spLocks noGrp="1"/>
          </p:cNvSpPr>
          <p:nvPr>
            <p:ph type="sldNum" sz="quarter" idx="8"/>
          </p:nvPr>
        </p:nvSpPr>
        <p:spPr/>
        <p:txBody>
          <a:bodyPr/>
          <a:lstStyle>
            <a:lvl1pPr>
              <a:defRPr/>
            </a:lvl1pPr>
          </a:lstStyle>
          <a:p>
            <a:pPr lvl="0"/>
            <a:fld id="{A063EDA2-35CE-43E0-B627-AE87995921A9}" type="slidenum">
              <a:t>‹#›</a:t>
            </a:fld>
            <a:endParaRPr lang="en-IN"/>
          </a:p>
        </p:txBody>
      </p:sp>
    </p:spTree>
    <p:extLst>
      <p:ext uri="{BB962C8B-B14F-4D97-AF65-F5344CB8AC3E}">
        <p14:creationId xmlns:p14="http://schemas.microsoft.com/office/powerpoint/2010/main" val="27958462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A326C8-F7CC-0E9F-855F-36E163DBAF4F}"/>
              </a:ext>
            </a:extLst>
          </p:cNvPr>
          <p:cNvSpPr txBox="1">
            <a:spLocks noGrp="1"/>
          </p:cNvSpPr>
          <p:nvPr>
            <p:ph type="dt" sz="half" idx="7"/>
          </p:nvPr>
        </p:nvSpPr>
        <p:spPr/>
        <p:txBody>
          <a:bodyPr/>
          <a:lstStyle>
            <a:lvl1pPr>
              <a:defRPr/>
            </a:lvl1pPr>
          </a:lstStyle>
          <a:p>
            <a:pPr lvl="0"/>
            <a:endParaRPr lang="en-IN"/>
          </a:p>
        </p:txBody>
      </p:sp>
      <p:sp>
        <p:nvSpPr>
          <p:cNvPr id="3" name="Footer Placeholder 2">
            <a:extLst>
              <a:ext uri="{FF2B5EF4-FFF2-40B4-BE49-F238E27FC236}">
                <a16:creationId xmlns:a16="http://schemas.microsoft.com/office/drawing/2014/main" id="{BCBDFFA9-6912-2CB4-2F2A-7BF8C1B471DB}"/>
              </a:ext>
            </a:extLst>
          </p:cNvPr>
          <p:cNvSpPr txBox="1">
            <a:spLocks noGrp="1"/>
          </p:cNvSpPr>
          <p:nvPr>
            <p:ph type="ftr" sz="quarter" idx="9"/>
          </p:nvPr>
        </p:nvSpPr>
        <p:spPr/>
        <p:txBody>
          <a:bodyPr/>
          <a:lstStyle>
            <a:lvl1pPr>
              <a:defRPr/>
            </a:lvl1pPr>
          </a:lstStyle>
          <a:p>
            <a:pPr lvl="0"/>
            <a:endParaRPr lang="en-IN"/>
          </a:p>
        </p:txBody>
      </p:sp>
      <p:sp>
        <p:nvSpPr>
          <p:cNvPr id="4" name="Slide Number Placeholder 3">
            <a:extLst>
              <a:ext uri="{FF2B5EF4-FFF2-40B4-BE49-F238E27FC236}">
                <a16:creationId xmlns:a16="http://schemas.microsoft.com/office/drawing/2014/main" id="{8EBB98A6-E0D6-31DE-25A0-58380E083F24}"/>
              </a:ext>
            </a:extLst>
          </p:cNvPr>
          <p:cNvSpPr txBox="1">
            <a:spLocks noGrp="1"/>
          </p:cNvSpPr>
          <p:nvPr>
            <p:ph type="sldNum" sz="quarter" idx="8"/>
          </p:nvPr>
        </p:nvSpPr>
        <p:spPr/>
        <p:txBody>
          <a:bodyPr/>
          <a:lstStyle>
            <a:lvl1pPr>
              <a:defRPr/>
            </a:lvl1pPr>
          </a:lstStyle>
          <a:p>
            <a:pPr lvl="0"/>
            <a:fld id="{529D6806-04A6-4D20-AE5E-5A78B4F1985F}" type="slidenum">
              <a:t>‹#›</a:t>
            </a:fld>
            <a:endParaRPr lang="en-IN"/>
          </a:p>
        </p:txBody>
      </p:sp>
    </p:spTree>
    <p:extLst>
      <p:ext uri="{BB962C8B-B14F-4D97-AF65-F5344CB8AC3E}">
        <p14:creationId xmlns:p14="http://schemas.microsoft.com/office/powerpoint/2010/main" val="34187264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6DA0F-6914-70B5-E905-7002A510C4D7}"/>
              </a:ext>
            </a:extLst>
          </p:cNvPr>
          <p:cNvSpPr txBox="1">
            <a:spLocks noGrp="1"/>
          </p:cNvSpPr>
          <p:nvPr>
            <p:ph type="title"/>
          </p:nvPr>
        </p:nvSpPr>
        <p:spPr>
          <a:xfrm>
            <a:off x="693736" y="377820"/>
            <a:ext cx="3251204" cy="1323978"/>
          </a:xfrm>
        </p:spPr>
        <p:txBody>
          <a:bodyPr anchor="b"/>
          <a:lstStyle>
            <a:lvl1pPr>
              <a:defRPr lang="en-US" sz="3200"/>
            </a:lvl1pPr>
          </a:lstStyle>
          <a:p>
            <a:pPr lvl="0"/>
            <a:r>
              <a:rPr lang="en-US"/>
              <a:t>Click to edit Master title style</a:t>
            </a:r>
            <a:endParaRPr lang="en-IN"/>
          </a:p>
        </p:txBody>
      </p:sp>
      <p:sp>
        <p:nvSpPr>
          <p:cNvPr id="3" name="Content Placeholder 2">
            <a:extLst>
              <a:ext uri="{FF2B5EF4-FFF2-40B4-BE49-F238E27FC236}">
                <a16:creationId xmlns:a16="http://schemas.microsoft.com/office/drawing/2014/main" id="{E788746B-26FD-B3EB-C81F-8B93238CB751}"/>
              </a:ext>
            </a:extLst>
          </p:cNvPr>
          <p:cNvSpPr txBox="1">
            <a:spLocks noGrp="1"/>
          </p:cNvSpPr>
          <p:nvPr>
            <p:ph idx="1"/>
          </p:nvPr>
        </p:nvSpPr>
        <p:spPr>
          <a:xfrm>
            <a:off x="4286249" y="815973"/>
            <a:ext cx="5102223" cy="4030666"/>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CDFA15C-150E-FDBD-062B-50AA87940B79}"/>
              </a:ext>
            </a:extLst>
          </p:cNvPr>
          <p:cNvSpPr txBox="1">
            <a:spLocks noGrp="1"/>
          </p:cNvSpPr>
          <p:nvPr>
            <p:ph type="body" idx="2"/>
          </p:nvPr>
        </p:nvSpPr>
        <p:spPr>
          <a:xfrm>
            <a:off x="693736" y="1701798"/>
            <a:ext cx="3251204" cy="3151186"/>
          </a:xfrm>
        </p:spPr>
        <p:txBody>
          <a:bodyPr/>
          <a:lstStyle>
            <a:lvl1pPr>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3DBC5294-57E0-00E0-597F-EBB2AEF3DE7D}"/>
              </a:ext>
            </a:extLst>
          </p:cNvPr>
          <p:cNvSpPr txBox="1">
            <a:spLocks noGrp="1"/>
          </p:cNvSpPr>
          <p:nvPr>
            <p:ph type="dt" sz="half" idx="7"/>
          </p:nvPr>
        </p:nvSpPr>
        <p:spPr/>
        <p:txBody>
          <a:bodyPr/>
          <a:lstStyle>
            <a:lvl1pPr>
              <a:defRPr/>
            </a:lvl1pPr>
          </a:lstStyle>
          <a:p>
            <a:pPr lvl="0"/>
            <a:endParaRPr lang="en-IN"/>
          </a:p>
        </p:txBody>
      </p:sp>
      <p:sp>
        <p:nvSpPr>
          <p:cNvPr id="6" name="Footer Placeholder 5">
            <a:extLst>
              <a:ext uri="{FF2B5EF4-FFF2-40B4-BE49-F238E27FC236}">
                <a16:creationId xmlns:a16="http://schemas.microsoft.com/office/drawing/2014/main" id="{82C89ECF-D40D-F59C-477E-6703F3BC1F26}"/>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3088CA1F-8D15-C6FD-22A6-D59ECDCF2535}"/>
              </a:ext>
            </a:extLst>
          </p:cNvPr>
          <p:cNvSpPr txBox="1">
            <a:spLocks noGrp="1"/>
          </p:cNvSpPr>
          <p:nvPr>
            <p:ph type="sldNum" sz="quarter" idx="8"/>
          </p:nvPr>
        </p:nvSpPr>
        <p:spPr/>
        <p:txBody>
          <a:bodyPr/>
          <a:lstStyle>
            <a:lvl1pPr>
              <a:defRPr/>
            </a:lvl1pPr>
          </a:lstStyle>
          <a:p>
            <a:pPr lvl="0"/>
            <a:fld id="{1C9B69CC-5652-40AE-A463-0E51F4C893BF}" type="slidenum">
              <a:t>‹#›</a:t>
            </a:fld>
            <a:endParaRPr lang="en-IN"/>
          </a:p>
        </p:txBody>
      </p:sp>
    </p:spTree>
    <p:extLst>
      <p:ext uri="{BB962C8B-B14F-4D97-AF65-F5344CB8AC3E}">
        <p14:creationId xmlns:p14="http://schemas.microsoft.com/office/powerpoint/2010/main" val="122223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7F42-618E-A283-4445-7C2581905107}"/>
              </a:ext>
            </a:extLst>
          </p:cNvPr>
          <p:cNvSpPr txBox="1">
            <a:spLocks noGrp="1"/>
          </p:cNvSpPr>
          <p:nvPr>
            <p:ph type="title"/>
          </p:nvPr>
        </p:nvSpPr>
        <p:spPr>
          <a:xfrm>
            <a:off x="693736" y="377820"/>
            <a:ext cx="3251204" cy="1323978"/>
          </a:xfrm>
        </p:spPr>
        <p:txBody>
          <a:bodyPr anchor="b"/>
          <a:lstStyle>
            <a:lvl1pPr>
              <a:defRPr lang="en-US" sz="3200"/>
            </a:lvl1pPr>
          </a:lstStyle>
          <a:p>
            <a:pPr lvl="0"/>
            <a:r>
              <a:rPr lang="en-US"/>
              <a:t>Click to edit Master title style</a:t>
            </a:r>
            <a:endParaRPr lang="en-IN"/>
          </a:p>
        </p:txBody>
      </p:sp>
      <p:sp>
        <p:nvSpPr>
          <p:cNvPr id="3" name="Picture Placeholder 2">
            <a:extLst>
              <a:ext uri="{FF2B5EF4-FFF2-40B4-BE49-F238E27FC236}">
                <a16:creationId xmlns:a16="http://schemas.microsoft.com/office/drawing/2014/main" id="{620F1053-E975-B698-21B2-E9CA418D95D7}"/>
              </a:ext>
            </a:extLst>
          </p:cNvPr>
          <p:cNvSpPr txBox="1">
            <a:spLocks noGrp="1"/>
          </p:cNvSpPr>
          <p:nvPr>
            <p:ph type="pic" idx="1"/>
          </p:nvPr>
        </p:nvSpPr>
        <p:spPr>
          <a:xfrm>
            <a:off x="4286249" y="815973"/>
            <a:ext cx="5102223" cy="4030666"/>
          </a:xfrm>
        </p:spPr>
        <p:txBody>
          <a:bodyPr/>
          <a:lstStyle>
            <a:lvl1pPr>
              <a:defRPr lang="en-IN" sz="3200"/>
            </a:lvl1pPr>
          </a:lstStyle>
          <a:p>
            <a:pPr lvl="0"/>
            <a:endParaRPr lang="en-IN"/>
          </a:p>
        </p:txBody>
      </p:sp>
      <p:sp>
        <p:nvSpPr>
          <p:cNvPr id="4" name="Text Placeholder 3">
            <a:extLst>
              <a:ext uri="{FF2B5EF4-FFF2-40B4-BE49-F238E27FC236}">
                <a16:creationId xmlns:a16="http://schemas.microsoft.com/office/drawing/2014/main" id="{CA80F53A-8A09-03DA-9689-948F6C082805}"/>
              </a:ext>
            </a:extLst>
          </p:cNvPr>
          <p:cNvSpPr txBox="1">
            <a:spLocks noGrp="1"/>
          </p:cNvSpPr>
          <p:nvPr>
            <p:ph type="body" idx="2"/>
          </p:nvPr>
        </p:nvSpPr>
        <p:spPr>
          <a:xfrm>
            <a:off x="693736" y="1701798"/>
            <a:ext cx="3251204" cy="3151186"/>
          </a:xfrm>
        </p:spPr>
        <p:txBody>
          <a:bodyPr/>
          <a:lstStyle>
            <a:lvl1pPr>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8EA00224-FAA7-016B-B130-7A9F174BF577}"/>
              </a:ext>
            </a:extLst>
          </p:cNvPr>
          <p:cNvSpPr txBox="1">
            <a:spLocks noGrp="1"/>
          </p:cNvSpPr>
          <p:nvPr>
            <p:ph type="dt" sz="half" idx="7"/>
          </p:nvPr>
        </p:nvSpPr>
        <p:spPr/>
        <p:txBody>
          <a:bodyPr/>
          <a:lstStyle>
            <a:lvl1pPr>
              <a:defRPr/>
            </a:lvl1pPr>
          </a:lstStyle>
          <a:p>
            <a:pPr lvl="0"/>
            <a:endParaRPr lang="en-IN"/>
          </a:p>
        </p:txBody>
      </p:sp>
      <p:sp>
        <p:nvSpPr>
          <p:cNvPr id="6" name="Footer Placeholder 5">
            <a:extLst>
              <a:ext uri="{FF2B5EF4-FFF2-40B4-BE49-F238E27FC236}">
                <a16:creationId xmlns:a16="http://schemas.microsoft.com/office/drawing/2014/main" id="{EA73D0B0-CE9F-2B02-7E84-94BDEAB5B2AA}"/>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55522431-C505-A1A3-9B8D-6C91557F6472}"/>
              </a:ext>
            </a:extLst>
          </p:cNvPr>
          <p:cNvSpPr txBox="1">
            <a:spLocks noGrp="1"/>
          </p:cNvSpPr>
          <p:nvPr>
            <p:ph type="sldNum" sz="quarter" idx="8"/>
          </p:nvPr>
        </p:nvSpPr>
        <p:spPr/>
        <p:txBody>
          <a:bodyPr/>
          <a:lstStyle>
            <a:lvl1pPr>
              <a:defRPr/>
            </a:lvl1pPr>
          </a:lstStyle>
          <a:p>
            <a:pPr lvl="0"/>
            <a:fld id="{B3C56B42-31FB-437E-A6D1-A732495C967D}" type="slidenum">
              <a:t>‹#›</a:t>
            </a:fld>
            <a:endParaRPr lang="en-IN"/>
          </a:p>
        </p:txBody>
      </p:sp>
    </p:spTree>
    <p:extLst>
      <p:ext uri="{BB962C8B-B14F-4D97-AF65-F5344CB8AC3E}">
        <p14:creationId xmlns:p14="http://schemas.microsoft.com/office/powerpoint/2010/main" val="702501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5531A23C-E2ED-4F2F-A197-0BE5F6F40F68}"/>
              </a:ext>
            </a:extLst>
          </p:cNvPr>
          <p:cNvPicPr>
            <a:picLocks noChangeAspect="1"/>
          </p:cNvPicPr>
          <p:nvPr/>
        </p:nvPicPr>
        <p:blipFill>
          <a:blip r:embed="rId13">
            <a:lum/>
            <a:alphaModFix/>
            <a:extLst>
              <a:ext uri="{96DAC541-7B7A-43D3-8B79-37D633B846F1}">
                <asvg:svgBlip xmlns:asvg="http://schemas.microsoft.com/office/drawing/2016/SVG/main" r:embed="rId14"/>
              </a:ext>
            </a:extLst>
          </a:blip>
          <a:srcRect/>
          <a:stretch>
            <a:fillRect/>
          </a:stretch>
        </p:blipFill>
        <p:spPr>
          <a:xfrm>
            <a:off x="-58320" y="80997"/>
            <a:ext cx="7794363" cy="1205636"/>
          </a:xfrm>
          <a:prstGeom prst="rect">
            <a:avLst/>
          </a:prstGeom>
          <a:noFill/>
          <a:ln cap="flat">
            <a:noFill/>
          </a:ln>
        </p:spPr>
      </p:pic>
      <p:sp>
        <p:nvSpPr>
          <p:cNvPr id="3" name="Title Placeholder 2">
            <a:extLst>
              <a:ext uri="{FF2B5EF4-FFF2-40B4-BE49-F238E27FC236}">
                <a16:creationId xmlns:a16="http://schemas.microsoft.com/office/drawing/2014/main" id="{5E4303D2-2067-3021-B08B-43169261C651}"/>
              </a:ext>
            </a:extLst>
          </p:cNvPr>
          <p:cNvSpPr txBox="1">
            <a:spLocks noGrp="1"/>
          </p:cNvSpPr>
          <p:nvPr>
            <p:ph type="title"/>
          </p:nvPr>
        </p:nvSpPr>
        <p:spPr>
          <a:xfrm>
            <a:off x="503998" y="215999"/>
            <a:ext cx="7020004" cy="935998"/>
          </a:xfrm>
          <a:prstGeom prst="rect">
            <a:avLst/>
          </a:prstGeom>
          <a:noFill/>
          <a:ln>
            <a:noFill/>
          </a:ln>
        </p:spPr>
        <p:txBody>
          <a:bodyPr vert="horz" wrap="square" lIns="0" tIns="0" rIns="0" bIns="0" anchor="ctr" anchorCtr="0" compatLnSpc="1">
            <a:noAutofit/>
          </a:bodyPr>
          <a:lstStyle/>
          <a:p>
            <a:pPr lvl="0"/>
            <a:endParaRPr lang="en-IN"/>
          </a:p>
        </p:txBody>
      </p:sp>
      <p:sp>
        <p:nvSpPr>
          <p:cNvPr id="4" name="Text Placeholder 3">
            <a:extLst>
              <a:ext uri="{FF2B5EF4-FFF2-40B4-BE49-F238E27FC236}">
                <a16:creationId xmlns:a16="http://schemas.microsoft.com/office/drawing/2014/main" id="{98C48024-3A98-CB31-538C-2503A05BBEC7}"/>
              </a:ext>
            </a:extLst>
          </p:cNvPr>
          <p:cNvSpPr txBox="1">
            <a:spLocks noGrp="1"/>
          </p:cNvSpPr>
          <p:nvPr>
            <p:ph type="body" idx="1"/>
          </p:nvPr>
        </p:nvSpPr>
        <p:spPr>
          <a:xfrm>
            <a:off x="503998" y="1367997"/>
            <a:ext cx="9072000" cy="3288237"/>
          </a:xfrm>
          <a:prstGeom prst="rect">
            <a:avLst/>
          </a:prstGeom>
          <a:noFill/>
          <a:ln>
            <a:noFill/>
          </a:ln>
        </p:spPr>
        <p:txBody>
          <a:bodyPr vert="horz" wrap="square" lIns="0" tIns="0" rIns="0" bIns="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81975B7-5600-67E8-400D-C46A9E1EF953}"/>
              </a:ext>
            </a:extLst>
          </p:cNvPr>
          <p:cNvSpPr txBox="1">
            <a:spLocks noGrp="1"/>
          </p:cNvSpPr>
          <p:nvPr>
            <p:ph type="dt" sz="half" idx="2"/>
          </p:nvPr>
        </p:nvSpPr>
        <p:spPr>
          <a:xfrm>
            <a:off x="503998" y="5164924"/>
            <a:ext cx="2348279" cy="390604"/>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IN"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IN"/>
          </a:p>
        </p:txBody>
      </p:sp>
      <p:sp>
        <p:nvSpPr>
          <p:cNvPr id="6" name="Footer Placeholder 5">
            <a:extLst>
              <a:ext uri="{FF2B5EF4-FFF2-40B4-BE49-F238E27FC236}">
                <a16:creationId xmlns:a16="http://schemas.microsoft.com/office/drawing/2014/main" id="{417D1A79-4DBB-7808-7E2A-4001299B0B40}"/>
              </a:ext>
            </a:extLst>
          </p:cNvPr>
          <p:cNvSpPr txBox="1">
            <a:spLocks noGrp="1"/>
          </p:cNvSpPr>
          <p:nvPr>
            <p:ph type="ftr" sz="quarter" idx="3"/>
          </p:nvPr>
        </p:nvSpPr>
        <p:spPr>
          <a:xfrm>
            <a:off x="3447004" y="5164924"/>
            <a:ext cx="3194995" cy="390604"/>
          </a:xfrm>
          <a:prstGeom prst="rect">
            <a:avLst/>
          </a:prstGeom>
          <a:noFill/>
          <a:ln>
            <a:noFill/>
          </a:ln>
        </p:spPr>
        <p:txBody>
          <a:bodyPr vert="horz" wrap="square" lIns="0" tIns="0" rIns="0" bIns="0" anchor="t" anchorCtr="1" compatLnSpc="1">
            <a:noAutofit/>
          </a:bodyPr>
          <a:lstStyle>
            <a:lvl1pPr marL="0" marR="0" lvl="0" indent="0" algn="ctr" defTabSz="914400" rtl="0" fontAlgn="auto" hangingPunct="0">
              <a:lnSpc>
                <a:spcPct val="100000"/>
              </a:lnSpc>
              <a:spcBef>
                <a:spcPts val="0"/>
              </a:spcBef>
              <a:spcAft>
                <a:spcPts val="0"/>
              </a:spcAft>
              <a:buNone/>
              <a:tabLst/>
              <a:defRPr lang="en-IN" sz="1400" b="0" i="0" u="none" strike="noStrike" kern="1200" cap="none" spc="0" baseline="0">
                <a:solidFill>
                  <a:srgbClr val="000000"/>
                </a:solidFill>
                <a:uFillTx/>
                <a:latin typeface="Liberation Sans" pitchFamily="18"/>
                <a:ea typeface="DejaVu Sans" pitchFamily="2"/>
                <a:cs typeface="DejaVu Sans" pitchFamily="2"/>
              </a:defRPr>
            </a:lvl1pPr>
          </a:lstStyle>
          <a:p>
            <a:pPr lvl="0"/>
            <a:endParaRPr lang="en-IN"/>
          </a:p>
        </p:txBody>
      </p:sp>
      <p:sp>
        <p:nvSpPr>
          <p:cNvPr id="7" name="Slide Number Placeholder 6">
            <a:extLst>
              <a:ext uri="{FF2B5EF4-FFF2-40B4-BE49-F238E27FC236}">
                <a16:creationId xmlns:a16="http://schemas.microsoft.com/office/drawing/2014/main" id="{99157594-7BD5-8590-DC14-BC65A5CAB0F1}"/>
              </a:ext>
            </a:extLst>
          </p:cNvPr>
          <p:cNvSpPr txBox="1">
            <a:spLocks noGrp="1"/>
          </p:cNvSpPr>
          <p:nvPr>
            <p:ph type="sldNum" sz="quarter" idx="4"/>
          </p:nvPr>
        </p:nvSpPr>
        <p:spPr>
          <a:xfrm>
            <a:off x="7226996" y="5164924"/>
            <a:ext cx="2348279" cy="390604"/>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IN" sz="1400" b="0" i="0" u="none" strike="noStrike" kern="1200" cap="none" spc="0" baseline="0">
                <a:solidFill>
                  <a:srgbClr val="000000"/>
                </a:solidFill>
                <a:uFillTx/>
                <a:latin typeface="Liberation Sans" pitchFamily="18"/>
                <a:ea typeface="DejaVu Sans" pitchFamily="2"/>
                <a:cs typeface="DejaVu Sans" pitchFamily="2"/>
              </a:defRPr>
            </a:lvl1pPr>
          </a:lstStyle>
          <a:p>
            <a:pPr lvl="0"/>
            <a:fld id="{B12D4CE4-D0DB-4AD0-8F59-A226DC499413}" type="slidenum">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0">
        <a:lnSpc>
          <a:spcPct val="100000"/>
        </a:lnSpc>
        <a:spcBef>
          <a:spcPts val="0"/>
        </a:spcBef>
        <a:spcAft>
          <a:spcPts val="0"/>
        </a:spcAft>
        <a:buNone/>
        <a:tabLst/>
        <a:defRPr lang="en-IN" sz="3570" b="0" i="0" u="none" strike="noStrike" kern="1200" cap="none" spc="0" baseline="0">
          <a:solidFill>
            <a:srgbClr val="FFFFFF"/>
          </a:solidFill>
          <a:uFillTx/>
          <a:latin typeface="Liberation Sans" pitchFamily="18"/>
        </a:defRPr>
      </a:lvl1pPr>
    </p:titleStyle>
    <p:bodyStyle>
      <a:lvl1pPr marL="0" marR="0" lvl="0" indent="0" defTabSz="914400" rtl="0" fontAlgn="auto" hangingPunct="0">
        <a:lnSpc>
          <a:spcPct val="100000"/>
        </a:lnSpc>
        <a:spcBef>
          <a:spcPts val="0"/>
        </a:spcBef>
        <a:spcAft>
          <a:spcPts val="1150"/>
        </a:spcAft>
        <a:buNone/>
        <a:tabLst/>
        <a:defRPr lang="en-US" sz="2600" b="0" i="0" u="none" strike="noStrike" kern="1200" cap="none" spc="0" baseline="0">
          <a:solidFill>
            <a:srgbClr val="000000"/>
          </a:solidFill>
          <a:uFillTx/>
          <a:latin typeface="Liberation Sans" pitchFamily="18"/>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nitw.ac.in/department/b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F851-A1D2-A771-B8CE-4AEE7C994F25}"/>
              </a:ext>
            </a:extLst>
          </p:cNvPr>
          <p:cNvSpPr txBox="1">
            <a:spLocks noGrp="1"/>
          </p:cNvSpPr>
          <p:nvPr>
            <p:ph type="title"/>
          </p:nvPr>
        </p:nvSpPr>
        <p:spPr/>
        <p:txBody>
          <a:bodyPr/>
          <a:lstStyle/>
          <a:p>
            <a:pPr lvl="0"/>
            <a:r>
              <a:rPr lang="en-IN"/>
              <a:t>Wireshark Basics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2D0F-098E-AE6B-2A4D-2517B1D19F83}"/>
              </a:ext>
            </a:extLst>
          </p:cNvPr>
          <p:cNvSpPr txBox="1">
            <a:spLocks noGrp="1"/>
          </p:cNvSpPr>
          <p:nvPr>
            <p:ph type="title" idx="4294967295"/>
          </p:nvPr>
        </p:nvSpPr>
        <p:spPr/>
        <p:txBody>
          <a:bodyPr/>
          <a:lstStyle/>
          <a:p>
            <a:pPr lvl="0"/>
            <a:r>
              <a:rPr lang="en-IN"/>
              <a:t>Example cont…</a:t>
            </a:r>
          </a:p>
        </p:txBody>
      </p:sp>
      <p:sp>
        <p:nvSpPr>
          <p:cNvPr id="3" name="Text Placeholder 2">
            <a:extLst>
              <a:ext uri="{FF2B5EF4-FFF2-40B4-BE49-F238E27FC236}">
                <a16:creationId xmlns:a16="http://schemas.microsoft.com/office/drawing/2014/main" id="{E77D3371-DAC5-40EB-4907-8A7CE8582C73}"/>
              </a:ext>
            </a:extLst>
          </p:cNvPr>
          <p:cNvSpPr txBox="1">
            <a:spLocks noGrp="1"/>
          </p:cNvSpPr>
          <p:nvPr>
            <p:ph type="body" idx="4294967295"/>
          </p:nvPr>
        </p:nvSpPr>
        <p:spPr/>
        <p:txBody>
          <a:bodyPr/>
          <a:lstStyle/>
          <a:p>
            <a:pPr lvl="0"/>
            <a:r>
              <a:rPr lang="en-IN" sz="2000"/>
              <a:t>During the capture, Wireshark will show you the packets captured in real-time.</a:t>
            </a:r>
          </a:p>
        </p:txBody>
      </p:sp>
      <p:pic>
        <p:nvPicPr>
          <p:cNvPr id="4" name="Picture 3">
            <a:extLst>
              <a:ext uri="{FF2B5EF4-FFF2-40B4-BE49-F238E27FC236}">
                <a16:creationId xmlns:a16="http://schemas.microsoft.com/office/drawing/2014/main" id="{ED1C301E-90EE-2EEA-73ED-A6804A80E31F}"/>
              </a:ext>
            </a:extLst>
          </p:cNvPr>
          <p:cNvPicPr>
            <a:picLocks noChangeAspect="1"/>
          </p:cNvPicPr>
          <p:nvPr/>
        </p:nvPicPr>
        <p:blipFill>
          <a:blip r:embed="rId3"/>
          <a:srcRect/>
          <a:stretch>
            <a:fillRect/>
          </a:stretch>
        </p:blipFill>
        <p:spPr>
          <a:xfrm>
            <a:off x="1127235" y="1899748"/>
            <a:ext cx="7228487" cy="3444764"/>
          </a:xfrm>
          <a:prstGeom prst="rect">
            <a:avLst/>
          </a:prstGeom>
          <a:noFill/>
          <a:ln cap="flat">
            <a:noFill/>
          </a:ln>
        </p:spPr>
      </p:pic>
      <p:pic>
        <p:nvPicPr>
          <p:cNvPr id="5" name="Ink 4">
            <a:extLst>
              <a:ext uri="{FF2B5EF4-FFF2-40B4-BE49-F238E27FC236}">
                <a16:creationId xmlns:a16="http://schemas.microsoft.com/office/drawing/2014/main" id="{5D61F3E6-173F-7F74-102A-6947F18C3B31}"/>
              </a:ext>
            </a:extLst>
          </p:cNvPr>
          <p:cNvPicPr>
            <a:picLocks noChangeAspect="1"/>
          </p:cNvPicPr>
          <p:nvPr/>
        </p:nvPicPr>
        <p:blipFill>
          <a:blip r:embed="rId4"/>
          <a:stretch>
            <a:fillRect/>
          </a:stretch>
        </p:blipFill>
        <p:spPr>
          <a:xfrm>
            <a:off x="1276685" y="3208163"/>
            <a:ext cx="356" cy="356"/>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DA43-11E1-B3C7-9096-A961CFF4FDF8}"/>
              </a:ext>
            </a:extLst>
          </p:cNvPr>
          <p:cNvSpPr txBox="1">
            <a:spLocks noGrp="1"/>
          </p:cNvSpPr>
          <p:nvPr>
            <p:ph type="title" idx="4294967295"/>
          </p:nvPr>
        </p:nvSpPr>
        <p:spPr>
          <a:xfrm>
            <a:off x="503998" y="177841"/>
            <a:ext cx="7020004" cy="1012679"/>
          </a:xfrm>
        </p:spPr>
        <p:txBody>
          <a:bodyPr>
            <a:spAutoFit/>
          </a:bodyPr>
          <a:lstStyle/>
          <a:p>
            <a:pPr lvl="0"/>
            <a:r>
              <a:rPr lang="en-IN"/>
              <a:t>Analyzing data packets on Wireshark (Top Pane)</a:t>
            </a:r>
          </a:p>
        </p:txBody>
      </p:sp>
      <p:sp>
        <p:nvSpPr>
          <p:cNvPr id="3" name="Text Placeholder 2">
            <a:extLst>
              <a:ext uri="{FF2B5EF4-FFF2-40B4-BE49-F238E27FC236}">
                <a16:creationId xmlns:a16="http://schemas.microsoft.com/office/drawing/2014/main" id="{1A3BEA88-F2F1-E462-538A-5F3D9EAE7FD8}"/>
              </a:ext>
            </a:extLst>
          </p:cNvPr>
          <p:cNvSpPr txBox="1">
            <a:spLocks noGrp="1"/>
          </p:cNvSpPr>
          <p:nvPr>
            <p:ph type="body" idx="4294967295"/>
          </p:nvPr>
        </p:nvSpPr>
        <p:spPr>
          <a:xfrm>
            <a:off x="503998" y="1367997"/>
            <a:ext cx="9072000" cy="3740024"/>
          </a:xfrm>
        </p:spPr>
        <p:txBody>
          <a:bodyPr/>
          <a:lstStyle/>
          <a:p>
            <a:pPr lvl="0">
              <a:lnSpc>
                <a:spcPct val="90000"/>
              </a:lnSpc>
            </a:pPr>
            <a:endParaRPr lang="en-IN" sz="2400" b="1"/>
          </a:p>
          <a:p>
            <a:pPr lvl="0">
              <a:lnSpc>
                <a:spcPct val="90000"/>
              </a:lnSpc>
            </a:pPr>
            <a:endParaRPr lang="en-IN" sz="2400" b="1"/>
          </a:p>
          <a:p>
            <a:pPr lvl="0">
              <a:lnSpc>
                <a:spcPct val="90000"/>
              </a:lnSpc>
            </a:pPr>
            <a:r>
              <a:rPr lang="en-IN" sz="2400" b="1"/>
              <a:t>No.:</a:t>
            </a:r>
            <a:r>
              <a:rPr lang="en-IN" sz="2400"/>
              <a:t> This is the number order of the packet captured. The bracket indicates that this packet is part of a conversation.</a:t>
            </a:r>
          </a:p>
          <a:p>
            <a:pPr lvl="0">
              <a:lnSpc>
                <a:spcPct val="90000"/>
              </a:lnSpc>
            </a:pPr>
            <a:r>
              <a:rPr lang="en-IN" sz="2400" b="1"/>
              <a:t>Time:</a:t>
            </a:r>
            <a:r>
              <a:rPr lang="en-IN" sz="2400"/>
              <a:t> Info: This column shows you more information about the packet contents, which will vary depending on the type of packet.This column shows how long after you started the capture this particular packet was captured. You can change this value in the Settings menu to display a different option.</a:t>
            </a:r>
          </a:p>
        </p:txBody>
      </p:sp>
      <p:pic>
        <p:nvPicPr>
          <p:cNvPr id="4" name="Ink 5">
            <a:extLst>
              <a:ext uri="{FF2B5EF4-FFF2-40B4-BE49-F238E27FC236}">
                <a16:creationId xmlns:a16="http://schemas.microsoft.com/office/drawing/2014/main" id="{4ADD642D-5FEA-9AFA-0BB6-E38810640B43}"/>
              </a:ext>
            </a:extLst>
          </p:cNvPr>
          <p:cNvPicPr>
            <a:picLocks noChangeAspect="1"/>
          </p:cNvPicPr>
          <p:nvPr/>
        </p:nvPicPr>
        <p:blipFill>
          <a:blip r:embed="rId3"/>
          <a:stretch>
            <a:fillRect/>
          </a:stretch>
        </p:blipFill>
        <p:spPr>
          <a:xfrm>
            <a:off x="504483" y="4414522"/>
            <a:ext cx="356" cy="356"/>
          </a:xfrm>
          <a:prstGeom prst="rect">
            <a:avLst/>
          </a:prstGeom>
          <a:noFill/>
          <a:ln cap="flat">
            <a:noFill/>
          </a:ln>
        </p:spPr>
      </p:pic>
      <p:pic>
        <p:nvPicPr>
          <p:cNvPr id="5" name="Ink 6">
            <a:extLst>
              <a:ext uri="{FF2B5EF4-FFF2-40B4-BE49-F238E27FC236}">
                <a16:creationId xmlns:a16="http://schemas.microsoft.com/office/drawing/2014/main" id="{21D44D12-9A0D-C714-ABF5-E7CE0356FD98}"/>
              </a:ext>
            </a:extLst>
          </p:cNvPr>
          <p:cNvPicPr>
            <a:picLocks noChangeAspect="1"/>
          </p:cNvPicPr>
          <p:nvPr/>
        </p:nvPicPr>
        <p:blipFill>
          <a:blip r:embed="rId3"/>
          <a:stretch>
            <a:fillRect/>
          </a:stretch>
        </p:blipFill>
        <p:spPr>
          <a:xfrm>
            <a:off x="606722" y="4430002"/>
            <a:ext cx="356" cy="356"/>
          </a:xfrm>
          <a:prstGeom prst="rect">
            <a:avLst/>
          </a:prstGeom>
          <a:noFill/>
          <a:ln cap="flat">
            <a:noFill/>
          </a:ln>
        </p:spPr>
      </p:pic>
      <p:pic>
        <p:nvPicPr>
          <p:cNvPr id="6" name="Ink 7">
            <a:extLst>
              <a:ext uri="{FF2B5EF4-FFF2-40B4-BE49-F238E27FC236}">
                <a16:creationId xmlns:a16="http://schemas.microsoft.com/office/drawing/2014/main" id="{5CD5B143-58A9-423C-4658-BDD07986013D}"/>
              </a:ext>
            </a:extLst>
          </p:cNvPr>
          <p:cNvPicPr>
            <a:picLocks noChangeAspect="1"/>
          </p:cNvPicPr>
          <p:nvPr/>
        </p:nvPicPr>
        <p:blipFill>
          <a:blip r:embed="rId3"/>
          <a:stretch>
            <a:fillRect/>
          </a:stretch>
        </p:blipFill>
        <p:spPr>
          <a:xfrm>
            <a:off x="835322" y="4422074"/>
            <a:ext cx="356" cy="356"/>
          </a:xfrm>
          <a:prstGeom prst="rect">
            <a:avLst/>
          </a:prstGeom>
          <a:noFill/>
          <a:ln cap="flat">
            <a:noFill/>
          </a:ln>
        </p:spPr>
      </p:pic>
      <p:pic>
        <p:nvPicPr>
          <p:cNvPr id="7" name="Ink 8">
            <a:extLst>
              <a:ext uri="{FF2B5EF4-FFF2-40B4-BE49-F238E27FC236}">
                <a16:creationId xmlns:a16="http://schemas.microsoft.com/office/drawing/2014/main" id="{537FA2D6-4747-2907-F7FA-24F7ECC2E188}"/>
              </a:ext>
            </a:extLst>
          </p:cNvPr>
          <p:cNvPicPr>
            <a:picLocks noChangeAspect="1"/>
          </p:cNvPicPr>
          <p:nvPr/>
        </p:nvPicPr>
        <p:blipFill>
          <a:blip r:embed="rId3"/>
          <a:stretch>
            <a:fillRect/>
          </a:stretch>
        </p:blipFill>
        <p:spPr>
          <a:xfrm>
            <a:off x="1592043" y="3263237"/>
            <a:ext cx="356" cy="356"/>
          </a:xfrm>
          <a:prstGeom prst="rect">
            <a:avLst/>
          </a:prstGeom>
          <a:noFill/>
          <a:ln cap="flat">
            <a:noFill/>
          </a:ln>
        </p:spPr>
      </p:pic>
      <p:pic>
        <p:nvPicPr>
          <p:cNvPr id="8" name="Ink 9">
            <a:extLst>
              <a:ext uri="{FF2B5EF4-FFF2-40B4-BE49-F238E27FC236}">
                <a16:creationId xmlns:a16="http://schemas.microsoft.com/office/drawing/2014/main" id="{DD1A4C80-973E-B60A-2AEA-523C8635FB78}"/>
              </a:ext>
            </a:extLst>
          </p:cNvPr>
          <p:cNvPicPr>
            <a:picLocks noChangeAspect="1"/>
          </p:cNvPicPr>
          <p:nvPr/>
        </p:nvPicPr>
        <p:blipFill>
          <a:blip r:embed="rId3"/>
          <a:stretch>
            <a:fillRect/>
          </a:stretch>
        </p:blipFill>
        <p:spPr>
          <a:xfrm>
            <a:off x="1813081" y="3704956"/>
            <a:ext cx="356" cy="356"/>
          </a:xfrm>
          <a:prstGeom prst="rect">
            <a:avLst/>
          </a:prstGeom>
          <a:noFill/>
          <a:ln cap="flat">
            <a:noFill/>
          </a:ln>
        </p:spPr>
      </p:pic>
      <p:pic>
        <p:nvPicPr>
          <p:cNvPr id="9" name="Ink 10">
            <a:extLst>
              <a:ext uri="{FF2B5EF4-FFF2-40B4-BE49-F238E27FC236}">
                <a16:creationId xmlns:a16="http://schemas.microsoft.com/office/drawing/2014/main" id="{25AE02A9-AD80-5252-0310-A9DB87AF0F05}"/>
              </a:ext>
            </a:extLst>
          </p:cNvPr>
          <p:cNvPicPr>
            <a:picLocks noChangeAspect="1"/>
          </p:cNvPicPr>
          <p:nvPr/>
        </p:nvPicPr>
        <p:blipFill>
          <a:blip r:embed="rId3"/>
          <a:stretch>
            <a:fillRect/>
          </a:stretch>
        </p:blipFill>
        <p:spPr>
          <a:xfrm>
            <a:off x="1544887" y="1040239"/>
            <a:ext cx="356" cy="356"/>
          </a:xfrm>
          <a:prstGeom prst="rect">
            <a:avLst/>
          </a:prstGeom>
          <a:noFill/>
          <a:ln cap="flat">
            <a:noFill/>
          </a:ln>
        </p:spPr>
      </p:pic>
      <p:pic>
        <p:nvPicPr>
          <p:cNvPr id="10" name="Ink 11">
            <a:extLst>
              <a:ext uri="{FF2B5EF4-FFF2-40B4-BE49-F238E27FC236}">
                <a16:creationId xmlns:a16="http://schemas.microsoft.com/office/drawing/2014/main" id="{F04E2FBA-DD88-0E5B-0167-D2B8EEAF07C5}"/>
              </a:ext>
            </a:extLst>
          </p:cNvPr>
          <p:cNvPicPr>
            <a:picLocks noChangeAspect="1"/>
          </p:cNvPicPr>
          <p:nvPr/>
        </p:nvPicPr>
        <p:blipFill>
          <a:blip r:embed="rId3"/>
          <a:stretch>
            <a:fillRect/>
          </a:stretch>
        </p:blipFill>
        <p:spPr>
          <a:xfrm>
            <a:off x="2175247" y="733156"/>
            <a:ext cx="356" cy="356"/>
          </a:xfrm>
          <a:prstGeom prst="rect">
            <a:avLst/>
          </a:prstGeom>
          <a:noFill/>
          <a:ln cap="flat">
            <a:noFill/>
          </a:ln>
        </p:spPr>
      </p:pic>
      <p:pic>
        <p:nvPicPr>
          <p:cNvPr id="11" name="Picture 10">
            <a:extLst>
              <a:ext uri="{FF2B5EF4-FFF2-40B4-BE49-F238E27FC236}">
                <a16:creationId xmlns:a16="http://schemas.microsoft.com/office/drawing/2014/main" id="{79E299FA-49A7-9917-FB5B-3E07C16A40BB}"/>
              </a:ext>
            </a:extLst>
          </p:cNvPr>
          <p:cNvPicPr>
            <a:picLocks noChangeAspect="1"/>
          </p:cNvPicPr>
          <p:nvPr/>
        </p:nvPicPr>
        <p:blipFill>
          <a:blip r:embed="rId4"/>
          <a:srcRect r="8580" b="81125"/>
          <a:stretch>
            <a:fillRect/>
          </a:stretch>
        </p:blipFill>
        <p:spPr>
          <a:xfrm>
            <a:off x="606722" y="1418810"/>
            <a:ext cx="8450564" cy="662144"/>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40A5-316F-0F26-69FF-019644B17D17}"/>
              </a:ext>
            </a:extLst>
          </p:cNvPr>
          <p:cNvSpPr txBox="1">
            <a:spLocks noGrp="1"/>
          </p:cNvSpPr>
          <p:nvPr>
            <p:ph type="title" idx="4294967295"/>
          </p:nvPr>
        </p:nvSpPr>
        <p:spPr/>
        <p:txBody>
          <a:bodyPr/>
          <a:lstStyle/>
          <a:p>
            <a:pPr lvl="0"/>
            <a:r>
              <a:rPr lang="en-IN"/>
              <a:t>Continued...</a:t>
            </a:r>
          </a:p>
        </p:txBody>
      </p:sp>
      <p:sp>
        <p:nvSpPr>
          <p:cNvPr id="3" name="Text Placeholder 2">
            <a:extLst>
              <a:ext uri="{FF2B5EF4-FFF2-40B4-BE49-F238E27FC236}">
                <a16:creationId xmlns:a16="http://schemas.microsoft.com/office/drawing/2014/main" id="{5EED066F-3062-F880-4441-2B55E57A02F7}"/>
              </a:ext>
            </a:extLst>
          </p:cNvPr>
          <p:cNvSpPr txBox="1">
            <a:spLocks noGrp="1"/>
          </p:cNvSpPr>
          <p:nvPr>
            <p:ph type="body" idx="4294967295"/>
          </p:nvPr>
        </p:nvSpPr>
        <p:spPr/>
        <p:txBody>
          <a:bodyPr/>
          <a:lstStyle/>
          <a:p>
            <a:pPr lvl="0">
              <a:lnSpc>
                <a:spcPct val="90000"/>
              </a:lnSpc>
            </a:pPr>
            <a:r>
              <a:rPr lang="en-IN" sz="2400" b="1"/>
              <a:t>Source</a:t>
            </a:r>
            <a:r>
              <a:rPr lang="en-IN" sz="2400"/>
              <a:t>: This is the address of the system that sent the packet.</a:t>
            </a:r>
          </a:p>
          <a:p>
            <a:pPr lvl="0">
              <a:lnSpc>
                <a:spcPct val="90000"/>
              </a:lnSpc>
            </a:pPr>
            <a:r>
              <a:rPr lang="en-IN" sz="2400" b="1"/>
              <a:t>Destination</a:t>
            </a:r>
            <a:r>
              <a:rPr lang="en-IN" sz="2400"/>
              <a:t>: This is the address of the packet destination.</a:t>
            </a:r>
            <a:endParaRPr lang="en-IN" sz="2400" b="1"/>
          </a:p>
          <a:p>
            <a:pPr lvl="0">
              <a:lnSpc>
                <a:spcPct val="90000"/>
              </a:lnSpc>
            </a:pPr>
            <a:r>
              <a:rPr lang="en-IN" sz="2400" b="1"/>
              <a:t>Protocol:</a:t>
            </a:r>
            <a:r>
              <a:rPr lang="en-IN" sz="2400"/>
              <a:t> This is the type of packet. For example: TCP, DNS, DHCPv6, or ARP.</a:t>
            </a:r>
          </a:p>
          <a:p>
            <a:pPr lvl="0">
              <a:lnSpc>
                <a:spcPct val="90000"/>
              </a:lnSpc>
            </a:pPr>
            <a:r>
              <a:rPr lang="en-IN" sz="2400" b="1"/>
              <a:t>Length:</a:t>
            </a:r>
            <a:r>
              <a:rPr lang="en-IN" sz="2400"/>
              <a:t> This column shows you the packet’s length, measured in bytes.</a:t>
            </a:r>
          </a:p>
          <a:p>
            <a:pPr lvl="0">
              <a:lnSpc>
                <a:spcPct val="90000"/>
              </a:lnSpc>
            </a:pPr>
            <a:r>
              <a:rPr lang="en-IN" sz="2400" b="1"/>
              <a:t>Info:</a:t>
            </a:r>
            <a:r>
              <a:rPr lang="en-IN" sz="2400"/>
              <a:t> This column shows you more information about the packet contents, which will vary depending on the type of packet.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08A5-8D4F-8C57-5ED9-EC6FDD9701F1}"/>
              </a:ext>
            </a:extLst>
          </p:cNvPr>
          <p:cNvSpPr txBox="1">
            <a:spLocks noGrp="1"/>
          </p:cNvSpPr>
          <p:nvPr>
            <p:ph type="title" idx="4294967295"/>
          </p:nvPr>
        </p:nvSpPr>
        <p:spPr>
          <a:xfrm>
            <a:off x="503998" y="177841"/>
            <a:ext cx="7020004" cy="1012679"/>
          </a:xfrm>
        </p:spPr>
        <p:txBody>
          <a:bodyPr/>
          <a:lstStyle/>
          <a:p>
            <a:pPr lvl="0"/>
            <a:r>
              <a:rPr lang="en-IN"/>
              <a:t>Analyzing data packets on Wireshark (Middle Pane)</a:t>
            </a:r>
          </a:p>
        </p:txBody>
      </p:sp>
      <p:sp>
        <p:nvSpPr>
          <p:cNvPr id="3" name="Text Placeholder 2">
            <a:extLst>
              <a:ext uri="{FF2B5EF4-FFF2-40B4-BE49-F238E27FC236}">
                <a16:creationId xmlns:a16="http://schemas.microsoft.com/office/drawing/2014/main" id="{8D7E5E26-2D16-B1D9-BB2B-6B3D7E53F873}"/>
              </a:ext>
            </a:extLst>
          </p:cNvPr>
          <p:cNvSpPr txBox="1">
            <a:spLocks noGrp="1"/>
          </p:cNvSpPr>
          <p:nvPr>
            <p:ph type="body" idx="4294967295"/>
          </p:nvPr>
        </p:nvSpPr>
        <p:spPr/>
        <p:txBody>
          <a:bodyPr/>
          <a:lstStyle/>
          <a:p>
            <a:pPr lvl="0"/>
            <a:r>
              <a:rPr lang="en-IN"/>
              <a:t>It shows you as much readable information about the packet as possible, depending on the packet type. You can right-click and create filters based on the highlighted text in this field.</a:t>
            </a:r>
          </a:p>
        </p:txBody>
      </p:sp>
      <p:pic>
        <p:nvPicPr>
          <p:cNvPr id="4" name="Picture 3">
            <a:extLst>
              <a:ext uri="{FF2B5EF4-FFF2-40B4-BE49-F238E27FC236}">
                <a16:creationId xmlns:a16="http://schemas.microsoft.com/office/drawing/2014/main" id="{32F30A58-07BB-EBF0-64E5-18227F7286CD}"/>
              </a:ext>
            </a:extLst>
          </p:cNvPr>
          <p:cNvPicPr>
            <a:picLocks noChangeAspect="1"/>
          </p:cNvPicPr>
          <p:nvPr/>
        </p:nvPicPr>
        <p:blipFill>
          <a:blip r:embed="rId3"/>
          <a:srcRect t="48284" b="30248"/>
          <a:stretch>
            <a:fillRect/>
          </a:stretch>
        </p:blipFill>
        <p:spPr>
          <a:xfrm>
            <a:off x="583323" y="2956035"/>
            <a:ext cx="8292666" cy="1466194"/>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8DB9-4FFC-D66C-F7AE-F9C2728B0CC3}"/>
              </a:ext>
            </a:extLst>
          </p:cNvPr>
          <p:cNvSpPr txBox="1">
            <a:spLocks noGrp="1"/>
          </p:cNvSpPr>
          <p:nvPr>
            <p:ph type="title" idx="4294967295"/>
          </p:nvPr>
        </p:nvSpPr>
        <p:spPr>
          <a:xfrm>
            <a:off x="503998" y="177841"/>
            <a:ext cx="7020004" cy="1012679"/>
          </a:xfrm>
        </p:spPr>
        <p:txBody>
          <a:bodyPr/>
          <a:lstStyle/>
          <a:p>
            <a:pPr lvl="0"/>
            <a:r>
              <a:rPr lang="en-IN"/>
              <a:t>Analyzing data packets on Wireshark (Bottom Pane)</a:t>
            </a:r>
          </a:p>
        </p:txBody>
      </p:sp>
      <p:sp>
        <p:nvSpPr>
          <p:cNvPr id="3" name="Text Placeholder 2">
            <a:extLst>
              <a:ext uri="{FF2B5EF4-FFF2-40B4-BE49-F238E27FC236}">
                <a16:creationId xmlns:a16="http://schemas.microsoft.com/office/drawing/2014/main" id="{A73C89BE-EF3D-6EE3-54A3-6AE11381E9F4}"/>
              </a:ext>
            </a:extLst>
          </p:cNvPr>
          <p:cNvSpPr txBox="1">
            <a:spLocks noGrp="1"/>
          </p:cNvSpPr>
          <p:nvPr>
            <p:ph type="body" idx="4294967295"/>
          </p:nvPr>
        </p:nvSpPr>
        <p:spPr/>
        <p:txBody>
          <a:bodyPr/>
          <a:lstStyle/>
          <a:p>
            <a:pPr lvl="0"/>
            <a:r>
              <a:rPr lang="en-IN"/>
              <a:t>This shows Packet Bytes, displays the packet exactly as it was captured in hexadecimal.</a:t>
            </a:r>
          </a:p>
        </p:txBody>
      </p:sp>
      <p:pic>
        <p:nvPicPr>
          <p:cNvPr id="4" name="Picture 3">
            <a:extLst>
              <a:ext uri="{FF2B5EF4-FFF2-40B4-BE49-F238E27FC236}">
                <a16:creationId xmlns:a16="http://schemas.microsoft.com/office/drawing/2014/main" id="{F925FAC5-E838-20FA-9FFE-975A2F83C49C}"/>
              </a:ext>
            </a:extLst>
          </p:cNvPr>
          <p:cNvPicPr>
            <a:picLocks noChangeAspect="1"/>
          </p:cNvPicPr>
          <p:nvPr/>
        </p:nvPicPr>
        <p:blipFill>
          <a:blip r:embed="rId3"/>
          <a:srcRect t="62998" b="4719"/>
          <a:stretch>
            <a:fillRect/>
          </a:stretch>
        </p:blipFill>
        <p:spPr>
          <a:xfrm>
            <a:off x="503998" y="2455045"/>
            <a:ext cx="8340452" cy="1675519"/>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9640-A238-1836-DE83-E5D7DCD08CCA}"/>
              </a:ext>
            </a:extLst>
          </p:cNvPr>
          <p:cNvSpPr txBox="1">
            <a:spLocks noGrp="1"/>
          </p:cNvSpPr>
          <p:nvPr>
            <p:ph type="title" idx="4294967295"/>
          </p:nvPr>
        </p:nvSpPr>
        <p:spPr/>
        <p:txBody>
          <a:bodyPr/>
          <a:lstStyle/>
          <a:p>
            <a:pPr lvl="0"/>
            <a:r>
              <a:rPr lang="en-IN"/>
              <a:t>Wireshark filters</a:t>
            </a:r>
          </a:p>
        </p:txBody>
      </p:sp>
      <p:sp>
        <p:nvSpPr>
          <p:cNvPr id="3" name="Text Placeholder 2">
            <a:extLst>
              <a:ext uri="{FF2B5EF4-FFF2-40B4-BE49-F238E27FC236}">
                <a16:creationId xmlns:a16="http://schemas.microsoft.com/office/drawing/2014/main" id="{5876568C-A92B-5F7F-09DD-C74C27E1F509}"/>
              </a:ext>
            </a:extLst>
          </p:cNvPr>
          <p:cNvSpPr txBox="1">
            <a:spLocks noGrp="1"/>
          </p:cNvSpPr>
          <p:nvPr>
            <p:ph type="body" idx="4294967295"/>
          </p:nvPr>
        </p:nvSpPr>
        <p:spPr/>
        <p:txBody>
          <a:bodyPr/>
          <a:lstStyle/>
          <a:p>
            <a:pPr lvl="0"/>
            <a:r>
              <a:rPr lang="en-IN"/>
              <a:t>Filters allow you to view the capture the way you need to see it to troubleshoot the issues at hand.</a:t>
            </a:r>
          </a:p>
          <a:p>
            <a:pPr lvl="0"/>
            <a:r>
              <a:rPr lang="en-IN"/>
              <a:t>Some of the best features of Wireshark are the </a:t>
            </a:r>
            <a:r>
              <a:rPr lang="en-IN" b="1"/>
              <a:t>capture filters</a:t>
            </a:r>
            <a:r>
              <a:rPr lang="en-IN"/>
              <a:t> and </a:t>
            </a:r>
            <a:r>
              <a:rPr lang="en-IN" b="1"/>
              <a:t>display filters</a:t>
            </a:r>
            <a:r>
              <a:rPr lang="en-IN"/>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6DC2-AF5E-EE27-87CD-A70064A01FCF}"/>
              </a:ext>
            </a:extLst>
          </p:cNvPr>
          <p:cNvSpPr txBox="1">
            <a:spLocks noGrp="1"/>
          </p:cNvSpPr>
          <p:nvPr>
            <p:ph type="title" idx="4294967295"/>
          </p:nvPr>
        </p:nvSpPr>
        <p:spPr/>
        <p:txBody>
          <a:bodyPr/>
          <a:lstStyle/>
          <a:p>
            <a:pPr lvl="0"/>
            <a:r>
              <a:rPr lang="en-IN"/>
              <a:t>Wireshark capture filters</a:t>
            </a:r>
          </a:p>
        </p:txBody>
      </p:sp>
      <p:sp>
        <p:nvSpPr>
          <p:cNvPr id="3" name="Text Placeholder 2">
            <a:extLst>
              <a:ext uri="{FF2B5EF4-FFF2-40B4-BE49-F238E27FC236}">
                <a16:creationId xmlns:a16="http://schemas.microsoft.com/office/drawing/2014/main" id="{F182E5B0-FDA1-FCB5-A20C-D9FEC1D8BCFB}"/>
              </a:ext>
            </a:extLst>
          </p:cNvPr>
          <p:cNvSpPr txBox="1">
            <a:spLocks noGrp="1"/>
          </p:cNvSpPr>
          <p:nvPr>
            <p:ph type="body" idx="4294967295"/>
          </p:nvPr>
        </p:nvSpPr>
        <p:spPr/>
        <p:txBody>
          <a:bodyPr/>
          <a:lstStyle/>
          <a:p>
            <a:pPr lvl="0">
              <a:lnSpc>
                <a:spcPct val="90000"/>
              </a:lnSpc>
              <a:buSzPct val="45000"/>
              <a:buFont typeface="OpenSymbol"/>
              <a:buChar char="➢"/>
            </a:pPr>
            <a:r>
              <a:rPr lang="en-IN" sz="2200"/>
              <a:t>Capture filters limit the captured packets by the chosen filter. If the packets don’t match the filter, Wireshark won’t save them.</a:t>
            </a:r>
          </a:p>
          <a:p>
            <a:pPr lvl="0">
              <a:lnSpc>
                <a:spcPct val="90000"/>
              </a:lnSpc>
              <a:buSzPct val="45000"/>
              <a:buFont typeface="OpenSymbol"/>
              <a:buChar char="➢"/>
            </a:pPr>
            <a:r>
              <a:rPr lang="en-IN" sz="2200"/>
              <a:t>Examples of capture filters includes:</a:t>
            </a:r>
          </a:p>
          <a:p>
            <a:pPr lvl="0">
              <a:lnSpc>
                <a:spcPct val="90000"/>
              </a:lnSpc>
            </a:pPr>
            <a:r>
              <a:rPr lang="en-IN" sz="2000" b="1"/>
              <a:t>host IP-address:</a:t>
            </a:r>
            <a:r>
              <a:rPr lang="en-IN" sz="2000"/>
              <a:t> This filter limits the captured traffic to and from the IP address</a:t>
            </a:r>
          </a:p>
          <a:p>
            <a:pPr lvl="0">
              <a:lnSpc>
                <a:spcPct val="90000"/>
              </a:lnSpc>
            </a:pPr>
            <a:r>
              <a:rPr lang="en-IN" sz="2000" b="1"/>
              <a:t>net 192.168.0.0/24:</a:t>
            </a:r>
            <a:r>
              <a:rPr lang="en-IN" sz="2000"/>
              <a:t> This filter captures all traffic on the subnet</a:t>
            </a:r>
          </a:p>
          <a:p>
            <a:pPr lvl="0">
              <a:lnSpc>
                <a:spcPct val="90000"/>
              </a:lnSpc>
            </a:pPr>
            <a:r>
              <a:rPr lang="en-IN" sz="2000" b="1"/>
              <a:t>dst host IP-address:</a:t>
            </a:r>
            <a:r>
              <a:rPr lang="en-IN" sz="2000"/>
              <a:t> Capture packets sent to the specified host</a:t>
            </a:r>
          </a:p>
          <a:p>
            <a:pPr lvl="0">
              <a:lnSpc>
                <a:spcPct val="90000"/>
              </a:lnSpc>
            </a:pPr>
            <a:r>
              <a:rPr lang="en-IN" sz="2000" b="1"/>
              <a:t>port 53:</a:t>
            </a:r>
            <a:r>
              <a:rPr lang="en-IN" sz="2000"/>
              <a:t> Capture traffic on port 53 only</a:t>
            </a:r>
          </a:p>
          <a:p>
            <a:pPr lvl="0">
              <a:lnSpc>
                <a:spcPct val="90000"/>
              </a:lnSpc>
            </a:pPr>
            <a:r>
              <a:rPr lang="en-IN" sz="2000" b="1"/>
              <a:t>port not 53 and not arp:</a:t>
            </a:r>
            <a:r>
              <a:rPr lang="en-IN" sz="2000"/>
              <a:t> Capture all traffic except DNS and ARP traffic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C4D9-4AE3-779A-1595-C6355D569B2A}"/>
              </a:ext>
            </a:extLst>
          </p:cNvPr>
          <p:cNvSpPr txBox="1">
            <a:spLocks noGrp="1"/>
          </p:cNvSpPr>
          <p:nvPr>
            <p:ph type="title" idx="4294967295"/>
          </p:nvPr>
        </p:nvSpPr>
        <p:spPr/>
        <p:txBody>
          <a:bodyPr/>
          <a:lstStyle/>
          <a:p>
            <a:pPr lvl="0"/>
            <a:r>
              <a:rPr lang="en-IN"/>
              <a:t>Wireshark display filters</a:t>
            </a:r>
          </a:p>
        </p:txBody>
      </p:sp>
      <p:sp>
        <p:nvSpPr>
          <p:cNvPr id="3" name="Text Placeholder 2">
            <a:extLst>
              <a:ext uri="{FF2B5EF4-FFF2-40B4-BE49-F238E27FC236}">
                <a16:creationId xmlns:a16="http://schemas.microsoft.com/office/drawing/2014/main" id="{CC12A93E-E2CD-7141-4001-2ACB15148C66}"/>
              </a:ext>
            </a:extLst>
          </p:cNvPr>
          <p:cNvSpPr txBox="1">
            <a:spLocks noGrp="1"/>
          </p:cNvSpPr>
          <p:nvPr>
            <p:ph type="body" idx="4294967295"/>
          </p:nvPr>
        </p:nvSpPr>
        <p:spPr/>
        <p:txBody>
          <a:bodyPr/>
          <a:lstStyle/>
          <a:p>
            <a:pPr lvl="0">
              <a:buSzPct val="45000"/>
              <a:buFont typeface="OpenSymbol"/>
              <a:buChar char="➢"/>
            </a:pPr>
            <a:r>
              <a:rPr lang="en-IN"/>
              <a:t>After you’ve stopped the packet capture, use display filters to narrow down the packets in the Packet List to troubleshoot your issue.</a:t>
            </a:r>
          </a:p>
          <a:p>
            <a:pPr lvl="0">
              <a:buSzPct val="45000"/>
              <a:buFont typeface="OpenSymbol"/>
              <a:buChar char="➢"/>
            </a:pPr>
            <a:r>
              <a:rPr lang="en-IN"/>
              <a:t>One of the most useful display filters is:</a:t>
            </a:r>
          </a:p>
          <a:p>
            <a:pPr lvl="0">
              <a:buSzPct val="45000"/>
              <a:buFont typeface="OpenSymbol"/>
              <a:buChar char="➢"/>
            </a:pPr>
            <a:r>
              <a:rPr lang="en-IN"/>
              <a:t>ip.src==</a:t>
            </a:r>
            <a:r>
              <a:rPr lang="en-IN" i="1"/>
              <a:t>IP-address</a:t>
            </a:r>
            <a:r>
              <a:rPr lang="en-IN"/>
              <a:t> and ip.dst==</a:t>
            </a:r>
            <a:r>
              <a:rPr lang="en-IN" i="1"/>
              <a:t>IP-address</a:t>
            </a:r>
          </a:p>
          <a:p>
            <a:pPr lvl="0">
              <a:buSzPct val="45000"/>
              <a:buFont typeface="OpenSymbol"/>
              <a:buChar char="➢"/>
            </a:pPr>
            <a:r>
              <a:rPr lang="en-IN"/>
              <a:t>Above filter shows packets sent from one computer (ip.src) to another (ip.dst).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677-1293-F8C1-6CBC-F3A45B9DC4C0}"/>
              </a:ext>
            </a:extLst>
          </p:cNvPr>
          <p:cNvSpPr txBox="1">
            <a:spLocks noGrp="1"/>
          </p:cNvSpPr>
          <p:nvPr>
            <p:ph type="title" idx="4294967295"/>
          </p:nvPr>
        </p:nvSpPr>
        <p:spPr/>
        <p:txBody>
          <a:bodyPr/>
          <a:lstStyle/>
          <a:p>
            <a:pPr lvl="0"/>
            <a:r>
              <a:rPr lang="en-IN"/>
              <a:t>Additional Wireshark features</a:t>
            </a:r>
          </a:p>
        </p:txBody>
      </p:sp>
      <p:sp>
        <p:nvSpPr>
          <p:cNvPr id="3" name="Text Placeholder 2">
            <a:extLst>
              <a:ext uri="{FF2B5EF4-FFF2-40B4-BE49-F238E27FC236}">
                <a16:creationId xmlns:a16="http://schemas.microsoft.com/office/drawing/2014/main" id="{00FE944E-B25A-0C7B-405E-4E82F74BD554}"/>
              </a:ext>
            </a:extLst>
          </p:cNvPr>
          <p:cNvSpPr txBox="1">
            <a:spLocks noGrp="1"/>
          </p:cNvSpPr>
          <p:nvPr>
            <p:ph type="body" idx="4294967295"/>
          </p:nvPr>
        </p:nvSpPr>
        <p:spPr/>
        <p:txBody>
          <a:bodyPr/>
          <a:lstStyle/>
          <a:p>
            <a:pPr lvl="0">
              <a:buSzPct val="45000"/>
              <a:buFont typeface="OpenSymbol"/>
              <a:buChar char="➢"/>
            </a:pPr>
            <a:r>
              <a:rPr lang="en-IN"/>
              <a:t>Wireshark colorization options</a:t>
            </a:r>
          </a:p>
          <a:p>
            <a:pPr lvl="0">
              <a:buSzPct val="45000"/>
              <a:buFont typeface="OpenSymbol"/>
              <a:buChar char="➢"/>
            </a:pPr>
            <a:r>
              <a:rPr lang="en-IN"/>
              <a:t>Wireshark promiscuous mode</a:t>
            </a:r>
          </a:p>
          <a:p>
            <a:pPr lvl="0">
              <a:buSzPct val="45000"/>
              <a:buFont typeface="OpenSymbol"/>
              <a:buChar char="➢"/>
            </a:pPr>
            <a:r>
              <a:rPr lang="en-IN"/>
              <a:t>Wireshark command line</a:t>
            </a:r>
          </a:p>
          <a:p>
            <a:pPr lvl="0">
              <a:buSzPct val="45000"/>
              <a:buFont typeface="OpenSymbol"/>
              <a:buChar char="➢"/>
            </a:pPr>
            <a:r>
              <a:rPr lang="en-IN"/>
              <a:t>Metrics and statistics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A0F3D-0F96-2A15-D755-F83081286244}"/>
              </a:ext>
            </a:extLst>
          </p:cNvPr>
          <p:cNvSpPr txBox="1">
            <a:spLocks noGrp="1"/>
          </p:cNvSpPr>
          <p:nvPr>
            <p:ph type="title" idx="4294967295"/>
          </p:nvPr>
        </p:nvSpPr>
        <p:spPr/>
        <p:txBody>
          <a:bodyPr/>
          <a:lstStyle/>
          <a:p>
            <a:pPr lvl="0"/>
            <a:r>
              <a:rPr lang="en-IN"/>
              <a:t>Applying some filters</a:t>
            </a:r>
          </a:p>
        </p:txBody>
      </p:sp>
      <p:sp>
        <p:nvSpPr>
          <p:cNvPr id="3" name="Text Placeholder 2">
            <a:extLst>
              <a:ext uri="{FF2B5EF4-FFF2-40B4-BE49-F238E27FC236}">
                <a16:creationId xmlns:a16="http://schemas.microsoft.com/office/drawing/2014/main" id="{D5DF6BE2-2DC9-04D5-03E0-9E6701A2E29A}"/>
              </a:ext>
            </a:extLst>
          </p:cNvPr>
          <p:cNvSpPr txBox="1">
            <a:spLocks noGrp="1"/>
          </p:cNvSpPr>
          <p:nvPr>
            <p:ph type="body" idx="4294967295"/>
          </p:nvPr>
        </p:nvSpPr>
        <p:spPr/>
        <p:txBody>
          <a:bodyPr/>
          <a:lstStyle/>
          <a:p>
            <a:pPr lvl="0"/>
            <a:r>
              <a:rPr lang="en-IN" sz="2000" b="1"/>
              <a:t>1. Packet Counter :</a:t>
            </a:r>
          </a:p>
        </p:txBody>
      </p:sp>
      <p:pic>
        <p:nvPicPr>
          <p:cNvPr id="4" name="Picture 3">
            <a:extLst>
              <a:ext uri="{FF2B5EF4-FFF2-40B4-BE49-F238E27FC236}">
                <a16:creationId xmlns:a16="http://schemas.microsoft.com/office/drawing/2014/main" id="{D83CEE47-6D55-C389-A12F-62682A68E88D}"/>
              </a:ext>
            </a:extLst>
          </p:cNvPr>
          <p:cNvPicPr>
            <a:picLocks noChangeAspect="1"/>
          </p:cNvPicPr>
          <p:nvPr/>
        </p:nvPicPr>
        <p:blipFill>
          <a:blip r:embed="rId3"/>
          <a:srcRect/>
          <a:stretch>
            <a:fillRect/>
          </a:stretch>
        </p:blipFill>
        <p:spPr>
          <a:xfrm>
            <a:off x="835569" y="1885474"/>
            <a:ext cx="7788164" cy="3380207"/>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6A41-E74D-9E3F-C79E-A22D4EC192C7}"/>
              </a:ext>
            </a:extLst>
          </p:cNvPr>
          <p:cNvSpPr txBox="1">
            <a:spLocks noGrp="1"/>
          </p:cNvSpPr>
          <p:nvPr>
            <p:ph type="title" idx="4294967295"/>
          </p:nvPr>
        </p:nvSpPr>
        <p:spPr/>
        <p:txBody>
          <a:bodyPr>
            <a:spAutoFit/>
          </a:bodyPr>
          <a:lstStyle/>
          <a:p>
            <a:pPr lvl="0"/>
            <a:r>
              <a:rPr lang="en-IN"/>
              <a:t>What is Wireshark?</a:t>
            </a:r>
          </a:p>
        </p:txBody>
      </p:sp>
      <p:sp>
        <p:nvSpPr>
          <p:cNvPr id="3" name="Text Placeholder 2">
            <a:extLst>
              <a:ext uri="{FF2B5EF4-FFF2-40B4-BE49-F238E27FC236}">
                <a16:creationId xmlns:a16="http://schemas.microsoft.com/office/drawing/2014/main" id="{0B1170A8-5C56-0A1A-30AF-6E0B715FD148}"/>
              </a:ext>
            </a:extLst>
          </p:cNvPr>
          <p:cNvSpPr txBox="1">
            <a:spLocks noGrp="1"/>
          </p:cNvSpPr>
          <p:nvPr>
            <p:ph type="body" idx="4294967295"/>
          </p:nvPr>
        </p:nvSpPr>
        <p:spPr/>
        <p:txBody>
          <a:bodyPr/>
          <a:lstStyle/>
          <a:p>
            <a:pPr lvl="0"/>
            <a:r>
              <a:rPr lang="en-IN" sz="2800"/>
              <a:t>Wireshark is an open-source packet analyzer, which is used for education, analysis, software development, communication protocol development, and network troubleshooting.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137F-6F92-EC05-6008-EB954D8A1D12}"/>
              </a:ext>
            </a:extLst>
          </p:cNvPr>
          <p:cNvSpPr txBox="1">
            <a:spLocks noGrp="1"/>
          </p:cNvSpPr>
          <p:nvPr>
            <p:ph type="title" idx="4294967295"/>
          </p:nvPr>
        </p:nvSpPr>
        <p:spPr/>
        <p:txBody>
          <a:bodyPr/>
          <a:lstStyle/>
          <a:p>
            <a:pPr lvl="0"/>
            <a:r>
              <a:rPr lang="en-IN"/>
              <a:t>Cont…</a:t>
            </a:r>
          </a:p>
        </p:txBody>
      </p:sp>
      <p:pic>
        <p:nvPicPr>
          <p:cNvPr id="3" name="Picture 4">
            <a:extLst>
              <a:ext uri="{FF2B5EF4-FFF2-40B4-BE49-F238E27FC236}">
                <a16:creationId xmlns:a16="http://schemas.microsoft.com/office/drawing/2014/main" id="{5F2E87C9-0393-FE42-3A16-96B6BFB97394}"/>
              </a:ext>
            </a:extLst>
          </p:cNvPr>
          <p:cNvPicPr>
            <a:picLocks noChangeAspect="1"/>
          </p:cNvPicPr>
          <p:nvPr/>
        </p:nvPicPr>
        <p:blipFill>
          <a:blip r:embed="rId3"/>
          <a:srcRect/>
          <a:stretch>
            <a:fillRect/>
          </a:stretch>
        </p:blipFill>
        <p:spPr>
          <a:xfrm>
            <a:off x="622733" y="1491340"/>
            <a:ext cx="8379369" cy="3766459"/>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9D0B-74BE-CBCF-95D6-9A251CC37943}"/>
              </a:ext>
            </a:extLst>
          </p:cNvPr>
          <p:cNvSpPr txBox="1">
            <a:spLocks noGrp="1"/>
          </p:cNvSpPr>
          <p:nvPr>
            <p:ph type="title" idx="4294967295"/>
          </p:nvPr>
        </p:nvSpPr>
        <p:spPr/>
        <p:txBody>
          <a:bodyPr/>
          <a:lstStyle/>
          <a:p>
            <a:pPr lvl="0"/>
            <a:r>
              <a:rPr lang="en-IN"/>
              <a:t>Cont…</a:t>
            </a:r>
          </a:p>
        </p:txBody>
      </p:sp>
      <p:pic>
        <p:nvPicPr>
          <p:cNvPr id="3" name="Picture 2">
            <a:extLst>
              <a:ext uri="{FF2B5EF4-FFF2-40B4-BE49-F238E27FC236}">
                <a16:creationId xmlns:a16="http://schemas.microsoft.com/office/drawing/2014/main" id="{716BD7A8-A714-F948-3F3D-0C1208BDDE27}"/>
              </a:ext>
            </a:extLst>
          </p:cNvPr>
          <p:cNvPicPr>
            <a:picLocks noChangeAspect="1"/>
          </p:cNvPicPr>
          <p:nvPr/>
        </p:nvPicPr>
        <p:blipFill>
          <a:blip r:embed="rId3"/>
          <a:srcRect/>
          <a:stretch>
            <a:fillRect/>
          </a:stretch>
        </p:blipFill>
        <p:spPr>
          <a:xfrm>
            <a:off x="614851" y="1414622"/>
            <a:ext cx="8056174" cy="3858950"/>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05F7-B4FD-F214-AF8F-335E4974367E}"/>
              </a:ext>
            </a:extLst>
          </p:cNvPr>
          <p:cNvSpPr txBox="1">
            <a:spLocks noGrp="1"/>
          </p:cNvSpPr>
          <p:nvPr>
            <p:ph type="title" idx="4294967295"/>
          </p:nvPr>
        </p:nvSpPr>
        <p:spPr/>
        <p:txBody>
          <a:bodyPr/>
          <a:lstStyle/>
          <a:p>
            <a:pPr lvl="0"/>
            <a:r>
              <a:rPr lang="en-IN"/>
              <a:t>Applying some filters</a:t>
            </a:r>
          </a:p>
        </p:txBody>
      </p:sp>
      <p:sp>
        <p:nvSpPr>
          <p:cNvPr id="3" name="Text Placeholder 2">
            <a:extLst>
              <a:ext uri="{FF2B5EF4-FFF2-40B4-BE49-F238E27FC236}">
                <a16:creationId xmlns:a16="http://schemas.microsoft.com/office/drawing/2014/main" id="{4BE657E2-E67A-7E7F-0A4F-2A91DB2F8F75}"/>
              </a:ext>
            </a:extLst>
          </p:cNvPr>
          <p:cNvSpPr txBox="1">
            <a:spLocks noGrp="1"/>
          </p:cNvSpPr>
          <p:nvPr>
            <p:ph type="body" idx="4294967295"/>
          </p:nvPr>
        </p:nvSpPr>
        <p:spPr>
          <a:xfrm>
            <a:off x="503998" y="1367997"/>
            <a:ext cx="9072000" cy="4181459"/>
          </a:xfrm>
        </p:spPr>
        <p:txBody>
          <a:bodyPr/>
          <a:lstStyle/>
          <a:p>
            <a:pPr lvl="0"/>
            <a:r>
              <a:rPr lang="en-IN" sz="2000" b="1"/>
              <a:t>2. Load distribution :</a:t>
            </a:r>
          </a:p>
        </p:txBody>
      </p:sp>
      <p:pic>
        <p:nvPicPr>
          <p:cNvPr id="4" name="Picture 4">
            <a:extLst>
              <a:ext uri="{FF2B5EF4-FFF2-40B4-BE49-F238E27FC236}">
                <a16:creationId xmlns:a16="http://schemas.microsoft.com/office/drawing/2014/main" id="{D621A6D6-C1ED-6B75-83ED-B539ACF7FF17}"/>
              </a:ext>
            </a:extLst>
          </p:cNvPr>
          <p:cNvPicPr>
            <a:picLocks noChangeAspect="1"/>
          </p:cNvPicPr>
          <p:nvPr/>
        </p:nvPicPr>
        <p:blipFill>
          <a:blip r:embed="rId3"/>
          <a:srcRect/>
          <a:stretch>
            <a:fillRect/>
          </a:stretch>
        </p:blipFill>
        <p:spPr>
          <a:xfrm>
            <a:off x="976378" y="1759205"/>
            <a:ext cx="7726186" cy="3585307"/>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D50D-6B94-44EA-AD35-860C0A398C37}"/>
              </a:ext>
            </a:extLst>
          </p:cNvPr>
          <p:cNvSpPr txBox="1">
            <a:spLocks noGrp="1"/>
          </p:cNvSpPr>
          <p:nvPr>
            <p:ph type="title" idx="4294967295"/>
          </p:nvPr>
        </p:nvSpPr>
        <p:spPr/>
        <p:txBody>
          <a:bodyPr/>
          <a:lstStyle/>
          <a:p>
            <a:pPr lvl="0"/>
            <a:r>
              <a:rPr lang="en-IN"/>
              <a:t>Cont…</a:t>
            </a:r>
          </a:p>
        </p:txBody>
      </p:sp>
      <p:pic>
        <p:nvPicPr>
          <p:cNvPr id="3" name="Picture 3">
            <a:extLst>
              <a:ext uri="{FF2B5EF4-FFF2-40B4-BE49-F238E27FC236}">
                <a16:creationId xmlns:a16="http://schemas.microsoft.com/office/drawing/2014/main" id="{550BA1E0-A23D-BEA0-D41A-9DB9E92BE020}"/>
              </a:ext>
            </a:extLst>
          </p:cNvPr>
          <p:cNvPicPr>
            <a:picLocks noChangeAspect="1"/>
          </p:cNvPicPr>
          <p:nvPr/>
        </p:nvPicPr>
        <p:blipFill>
          <a:blip r:embed="rId3"/>
          <a:srcRect/>
          <a:stretch>
            <a:fillRect/>
          </a:stretch>
        </p:blipFill>
        <p:spPr>
          <a:xfrm>
            <a:off x="700476" y="1380981"/>
            <a:ext cx="7836545" cy="3932002"/>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4FEF-1416-CEDE-16C7-34A29D7512E6}"/>
              </a:ext>
            </a:extLst>
          </p:cNvPr>
          <p:cNvSpPr txBox="1">
            <a:spLocks noGrp="1"/>
          </p:cNvSpPr>
          <p:nvPr>
            <p:ph type="title" idx="4294967295"/>
          </p:nvPr>
        </p:nvSpPr>
        <p:spPr/>
        <p:txBody>
          <a:bodyPr/>
          <a:lstStyle/>
          <a:p>
            <a:pPr lvl="0"/>
            <a:r>
              <a:rPr lang="en-IN"/>
              <a:t>Cont…</a:t>
            </a:r>
          </a:p>
        </p:txBody>
      </p:sp>
      <p:pic>
        <p:nvPicPr>
          <p:cNvPr id="3" name="Picture 2">
            <a:extLst>
              <a:ext uri="{FF2B5EF4-FFF2-40B4-BE49-F238E27FC236}">
                <a16:creationId xmlns:a16="http://schemas.microsoft.com/office/drawing/2014/main" id="{CFE43A80-5896-89CF-7BA6-0119C9D16B5F}"/>
              </a:ext>
            </a:extLst>
          </p:cNvPr>
          <p:cNvPicPr>
            <a:picLocks noChangeAspect="1"/>
          </p:cNvPicPr>
          <p:nvPr/>
        </p:nvPicPr>
        <p:blipFill>
          <a:blip r:embed="rId3"/>
          <a:srcRect/>
          <a:stretch>
            <a:fillRect/>
          </a:stretch>
        </p:blipFill>
        <p:spPr>
          <a:xfrm>
            <a:off x="890753" y="1373099"/>
            <a:ext cx="7969471" cy="4010823"/>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667C824D-A580-333F-05CE-E8606134F3EA}"/>
              </a:ext>
            </a:extLst>
          </p:cNvPr>
          <p:cNvGrpSpPr/>
          <p:nvPr/>
        </p:nvGrpSpPr>
        <p:grpSpPr>
          <a:xfrm>
            <a:off x="1544887" y="2868317"/>
            <a:ext cx="1029230" cy="542166"/>
            <a:chOff x="1544887" y="2868317"/>
            <a:chExt cx="1029230" cy="542166"/>
          </a:xfrm>
        </p:grpSpPr>
        <p:pic>
          <p:nvPicPr>
            <p:cNvPr id="3" name="Ink 1">
              <a:extLst>
                <a:ext uri="{FF2B5EF4-FFF2-40B4-BE49-F238E27FC236}">
                  <a16:creationId xmlns:a16="http://schemas.microsoft.com/office/drawing/2014/main" id="{67CBAA2A-6F65-80DC-BD41-1B756366BE3F}"/>
                </a:ext>
              </a:extLst>
            </p:cNvPr>
            <p:cNvPicPr>
              <a:picLocks noChangeAspect="1"/>
            </p:cNvPicPr>
            <p:nvPr/>
          </p:nvPicPr>
          <p:blipFill>
            <a:blip r:embed="rId2"/>
            <a:stretch>
              <a:fillRect/>
            </a:stretch>
          </p:blipFill>
          <p:spPr>
            <a:xfrm>
              <a:off x="1544887" y="2868317"/>
              <a:ext cx="628558" cy="174595"/>
            </a:xfrm>
            <a:prstGeom prst="rect">
              <a:avLst/>
            </a:prstGeom>
            <a:noFill/>
            <a:ln cap="flat">
              <a:noFill/>
            </a:ln>
          </p:spPr>
        </p:pic>
        <p:pic>
          <p:nvPicPr>
            <p:cNvPr id="4" name="Ink 2">
              <a:extLst>
                <a:ext uri="{FF2B5EF4-FFF2-40B4-BE49-F238E27FC236}">
                  <a16:creationId xmlns:a16="http://schemas.microsoft.com/office/drawing/2014/main" id="{5C42BAF7-C037-594D-85AA-4C2A63654DB1}"/>
                </a:ext>
              </a:extLst>
            </p:cNvPr>
            <p:cNvPicPr>
              <a:picLocks noChangeAspect="1"/>
            </p:cNvPicPr>
            <p:nvPr/>
          </p:nvPicPr>
          <p:blipFill>
            <a:blip r:embed="rId3"/>
            <a:stretch>
              <a:fillRect/>
            </a:stretch>
          </p:blipFill>
          <p:spPr>
            <a:xfrm>
              <a:off x="1852327" y="2916561"/>
              <a:ext cx="261719" cy="493922"/>
            </a:xfrm>
            <a:prstGeom prst="rect">
              <a:avLst/>
            </a:prstGeom>
            <a:noFill/>
            <a:ln cap="flat">
              <a:noFill/>
            </a:ln>
          </p:spPr>
        </p:pic>
        <p:pic>
          <p:nvPicPr>
            <p:cNvPr id="5" name="Ink 4">
              <a:extLst>
                <a:ext uri="{FF2B5EF4-FFF2-40B4-BE49-F238E27FC236}">
                  <a16:creationId xmlns:a16="http://schemas.microsoft.com/office/drawing/2014/main" id="{51FF7C32-4BE3-E350-F7CD-6C20923A0890}"/>
                </a:ext>
              </a:extLst>
            </p:cNvPr>
            <p:cNvPicPr>
              <a:picLocks noChangeAspect="1"/>
            </p:cNvPicPr>
            <p:nvPr/>
          </p:nvPicPr>
          <p:blipFill>
            <a:blip r:embed="rId4"/>
            <a:stretch>
              <a:fillRect/>
            </a:stretch>
          </p:blipFill>
          <p:spPr>
            <a:xfrm>
              <a:off x="2199360" y="2936001"/>
              <a:ext cx="374757" cy="384121"/>
            </a:xfrm>
            <a:prstGeom prst="rect">
              <a:avLst/>
            </a:prstGeom>
            <a:noFill/>
            <a:ln cap="flat">
              <a:noFill/>
            </a:ln>
          </p:spPr>
        </p:pic>
      </p:grpSp>
      <p:grpSp>
        <p:nvGrpSpPr>
          <p:cNvPr id="6" name="Group 9">
            <a:extLst>
              <a:ext uri="{FF2B5EF4-FFF2-40B4-BE49-F238E27FC236}">
                <a16:creationId xmlns:a16="http://schemas.microsoft.com/office/drawing/2014/main" id="{E8F57B87-E095-BA58-535F-1D58FC93F40F}"/>
              </a:ext>
            </a:extLst>
          </p:cNvPr>
          <p:cNvGrpSpPr/>
          <p:nvPr/>
        </p:nvGrpSpPr>
        <p:grpSpPr>
          <a:xfrm>
            <a:off x="2764926" y="2585356"/>
            <a:ext cx="958309" cy="665280"/>
            <a:chOff x="2764926" y="2585356"/>
            <a:chExt cx="958309" cy="665280"/>
          </a:xfrm>
        </p:grpSpPr>
        <p:pic>
          <p:nvPicPr>
            <p:cNvPr id="7" name="Ink 5">
              <a:extLst>
                <a:ext uri="{FF2B5EF4-FFF2-40B4-BE49-F238E27FC236}">
                  <a16:creationId xmlns:a16="http://schemas.microsoft.com/office/drawing/2014/main" id="{81623DA0-ACA8-7C9F-9581-E4629224D664}"/>
                </a:ext>
              </a:extLst>
            </p:cNvPr>
            <p:cNvPicPr>
              <a:picLocks noChangeAspect="1"/>
            </p:cNvPicPr>
            <p:nvPr/>
          </p:nvPicPr>
          <p:blipFill>
            <a:blip r:embed="rId5"/>
            <a:stretch>
              <a:fillRect/>
            </a:stretch>
          </p:blipFill>
          <p:spPr>
            <a:xfrm>
              <a:off x="2764926" y="3003319"/>
              <a:ext cx="271796" cy="247317"/>
            </a:xfrm>
            <a:prstGeom prst="rect">
              <a:avLst/>
            </a:prstGeom>
            <a:noFill/>
            <a:ln cap="flat">
              <a:noFill/>
            </a:ln>
          </p:spPr>
        </p:pic>
        <p:pic>
          <p:nvPicPr>
            <p:cNvPr id="8" name="Ink 6">
              <a:extLst>
                <a:ext uri="{FF2B5EF4-FFF2-40B4-BE49-F238E27FC236}">
                  <a16:creationId xmlns:a16="http://schemas.microsoft.com/office/drawing/2014/main" id="{5499E25E-AAF7-09EF-D742-4C256784AD5E}"/>
                </a:ext>
              </a:extLst>
            </p:cNvPr>
            <p:cNvPicPr>
              <a:picLocks noChangeAspect="1"/>
            </p:cNvPicPr>
            <p:nvPr/>
          </p:nvPicPr>
          <p:blipFill>
            <a:blip r:embed="rId6"/>
            <a:stretch>
              <a:fillRect/>
            </a:stretch>
          </p:blipFill>
          <p:spPr>
            <a:xfrm>
              <a:off x="3058320" y="2969120"/>
              <a:ext cx="310676" cy="200884"/>
            </a:xfrm>
            <a:prstGeom prst="rect">
              <a:avLst/>
            </a:prstGeom>
            <a:noFill/>
            <a:ln cap="flat">
              <a:noFill/>
            </a:ln>
          </p:spPr>
        </p:pic>
        <p:pic>
          <p:nvPicPr>
            <p:cNvPr id="9" name="Ink 7">
              <a:extLst>
                <a:ext uri="{FF2B5EF4-FFF2-40B4-BE49-F238E27FC236}">
                  <a16:creationId xmlns:a16="http://schemas.microsoft.com/office/drawing/2014/main" id="{302EC040-7F2C-33B3-3916-F22EC6B98096}"/>
                </a:ext>
              </a:extLst>
            </p:cNvPr>
            <p:cNvPicPr>
              <a:picLocks noChangeAspect="1"/>
            </p:cNvPicPr>
            <p:nvPr/>
          </p:nvPicPr>
          <p:blipFill>
            <a:blip r:embed="rId7"/>
            <a:stretch>
              <a:fillRect/>
            </a:stretch>
          </p:blipFill>
          <p:spPr>
            <a:xfrm>
              <a:off x="3345240" y="2585356"/>
              <a:ext cx="162360" cy="563398"/>
            </a:xfrm>
            <a:prstGeom prst="rect">
              <a:avLst/>
            </a:prstGeom>
            <a:noFill/>
            <a:ln cap="flat">
              <a:noFill/>
            </a:ln>
          </p:spPr>
        </p:pic>
        <p:pic>
          <p:nvPicPr>
            <p:cNvPr id="10" name="Ink 8">
              <a:extLst>
                <a:ext uri="{FF2B5EF4-FFF2-40B4-BE49-F238E27FC236}">
                  <a16:creationId xmlns:a16="http://schemas.microsoft.com/office/drawing/2014/main" id="{CCD83BEE-3BB6-5331-6C83-382ED76B13D8}"/>
                </a:ext>
              </a:extLst>
            </p:cNvPr>
            <p:cNvPicPr>
              <a:picLocks noChangeAspect="1"/>
            </p:cNvPicPr>
            <p:nvPr/>
          </p:nvPicPr>
          <p:blipFill>
            <a:blip r:embed="rId8"/>
            <a:stretch>
              <a:fillRect/>
            </a:stretch>
          </p:blipFill>
          <p:spPr>
            <a:xfrm>
              <a:off x="3502920" y="2711717"/>
              <a:ext cx="220315" cy="399958"/>
            </a:xfrm>
            <a:prstGeom prst="rect">
              <a:avLst/>
            </a:prstGeom>
            <a:noFill/>
            <a:ln cap="flat">
              <a:noFill/>
            </a:ln>
          </p:spPr>
        </p:pic>
      </p:grpSp>
      <p:pic>
        <p:nvPicPr>
          <p:cNvPr id="11" name="Ink 11">
            <a:extLst>
              <a:ext uri="{FF2B5EF4-FFF2-40B4-BE49-F238E27FC236}">
                <a16:creationId xmlns:a16="http://schemas.microsoft.com/office/drawing/2014/main" id="{05C36DB9-E706-E2C4-F322-3D01B9114844}"/>
              </a:ext>
            </a:extLst>
          </p:cNvPr>
          <p:cNvPicPr>
            <a:picLocks noChangeAspect="1"/>
          </p:cNvPicPr>
          <p:nvPr/>
        </p:nvPicPr>
        <p:blipFill>
          <a:blip r:embed="rId9"/>
          <a:stretch>
            <a:fillRect/>
          </a:stretch>
        </p:blipFill>
        <p:spPr>
          <a:xfrm>
            <a:off x="4382764" y="2391320"/>
            <a:ext cx="408956" cy="686156"/>
          </a:xfrm>
          <a:prstGeom prst="rect">
            <a:avLst/>
          </a:prstGeom>
          <a:noFill/>
          <a:ln cap="flat">
            <a:noFill/>
          </a:ln>
        </p:spPr>
      </p:pic>
      <p:grpSp>
        <p:nvGrpSpPr>
          <p:cNvPr id="12" name="Group 17">
            <a:extLst>
              <a:ext uri="{FF2B5EF4-FFF2-40B4-BE49-F238E27FC236}">
                <a16:creationId xmlns:a16="http://schemas.microsoft.com/office/drawing/2014/main" id="{6B0EF544-0216-2DC5-D2F0-E1126B466E53}"/>
              </a:ext>
            </a:extLst>
          </p:cNvPr>
          <p:cNvGrpSpPr/>
          <p:nvPr/>
        </p:nvGrpSpPr>
        <p:grpSpPr>
          <a:xfrm>
            <a:off x="4868402" y="2159840"/>
            <a:ext cx="893880" cy="515520"/>
            <a:chOff x="4868402" y="2159840"/>
            <a:chExt cx="893880" cy="515520"/>
          </a:xfrm>
        </p:grpSpPr>
        <p:pic>
          <p:nvPicPr>
            <p:cNvPr id="13" name="Ink 12">
              <a:extLst>
                <a:ext uri="{FF2B5EF4-FFF2-40B4-BE49-F238E27FC236}">
                  <a16:creationId xmlns:a16="http://schemas.microsoft.com/office/drawing/2014/main" id="{88C95572-73B1-8181-7FE5-B41AE078D3A4}"/>
                </a:ext>
              </a:extLst>
            </p:cNvPr>
            <p:cNvPicPr>
              <a:picLocks noChangeAspect="1"/>
            </p:cNvPicPr>
            <p:nvPr/>
          </p:nvPicPr>
          <p:blipFill>
            <a:blip r:embed="rId10"/>
            <a:stretch>
              <a:fillRect/>
            </a:stretch>
          </p:blipFill>
          <p:spPr>
            <a:xfrm>
              <a:off x="4868402" y="2423361"/>
              <a:ext cx="163439" cy="251999"/>
            </a:xfrm>
            <a:prstGeom prst="rect">
              <a:avLst/>
            </a:prstGeom>
            <a:noFill/>
            <a:ln cap="flat">
              <a:noFill/>
            </a:ln>
          </p:spPr>
        </p:pic>
        <p:pic>
          <p:nvPicPr>
            <p:cNvPr id="14" name="Ink 13">
              <a:extLst>
                <a:ext uri="{FF2B5EF4-FFF2-40B4-BE49-F238E27FC236}">
                  <a16:creationId xmlns:a16="http://schemas.microsoft.com/office/drawing/2014/main" id="{3F515A9B-5303-A6B8-4E6F-BCD367CD603D}"/>
                </a:ext>
              </a:extLst>
            </p:cNvPr>
            <p:cNvPicPr>
              <a:picLocks noChangeAspect="1"/>
            </p:cNvPicPr>
            <p:nvPr/>
          </p:nvPicPr>
          <p:blipFill>
            <a:blip r:embed="rId11"/>
            <a:stretch>
              <a:fillRect/>
            </a:stretch>
          </p:blipFill>
          <p:spPr>
            <a:xfrm>
              <a:off x="5135883" y="2322201"/>
              <a:ext cx="299877" cy="266401"/>
            </a:xfrm>
            <a:prstGeom prst="rect">
              <a:avLst/>
            </a:prstGeom>
            <a:noFill/>
            <a:ln cap="flat">
              <a:noFill/>
            </a:ln>
          </p:spPr>
        </p:pic>
        <p:pic>
          <p:nvPicPr>
            <p:cNvPr id="15" name="Ink 15">
              <a:extLst>
                <a:ext uri="{FF2B5EF4-FFF2-40B4-BE49-F238E27FC236}">
                  <a16:creationId xmlns:a16="http://schemas.microsoft.com/office/drawing/2014/main" id="{E1F08CCB-32AF-BD56-3B23-931C197DA8E7}"/>
                </a:ext>
              </a:extLst>
            </p:cNvPr>
            <p:cNvPicPr>
              <a:picLocks noChangeAspect="1"/>
            </p:cNvPicPr>
            <p:nvPr/>
          </p:nvPicPr>
          <p:blipFill>
            <a:blip r:embed="rId12"/>
            <a:stretch>
              <a:fillRect/>
            </a:stretch>
          </p:blipFill>
          <p:spPr>
            <a:xfrm>
              <a:off x="5580848" y="2159840"/>
              <a:ext cx="84600" cy="329403"/>
            </a:xfrm>
            <a:prstGeom prst="rect">
              <a:avLst/>
            </a:prstGeom>
            <a:noFill/>
            <a:ln cap="flat">
              <a:noFill/>
            </a:ln>
          </p:spPr>
        </p:pic>
        <p:pic>
          <p:nvPicPr>
            <p:cNvPr id="16" name="Ink 16">
              <a:extLst>
                <a:ext uri="{FF2B5EF4-FFF2-40B4-BE49-F238E27FC236}">
                  <a16:creationId xmlns:a16="http://schemas.microsoft.com/office/drawing/2014/main" id="{CB80BE82-5F0C-5643-D243-8288293FDF04}"/>
                </a:ext>
              </a:extLst>
            </p:cNvPr>
            <p:cNvPicPr>
              <a:picLocks noChangeAspect="1"/>
            </p:cNvPicPr>
            <p:nvPr/>
          </p:nvPicPr>
          <p:blipFill>
            <a:blip r:embed="rId13"/>
            <a:stretch>
              <a:fillRect/>
            </a:stretch>
          </p:blipFill>
          <p:spPr>
            <a:xfrm>
              <a:off x="5739240" y="2593640"/>
              <a:ext cx="23042" cy="63002"/>
            </a:xfrm>
            <a:prstGeom prst="rect">
              <a:avLst/>
            </a:prstGeom>
            <a:noFill/>
            <a:ln cap="flat">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3433-11D3-2717-14F3-F41A149E6249}"/>
              </a:ext>
            </a:extLst>
          </p:cNvPr>
          <p:cNvSpPr txBox="1">
            <a:spLocks noGrp="1"/>
          </p:cNvSpPr>
          <p:nvPr>
            <p:ph type="title" idx="4294967295"/>
          </p:nvPr>
        </p:nvSpPr>
        <p:spPr/>
        <p:txBody>
          <a:bodyPr/>
          <a:lstStyle/>
          <a:p>
            <a:pPr lvl="0"/>
            <a:r>
              <a:rPr lang="en-IN"/>
              <a:t>Features of Wireshark</a:t>
            </a:r>
          </a:p>
        </p:txBody>
      </p:sp>
      <p:sp>
        <p:nvSpPr>
          <p:cNvPr id="3" name="Text Placeholder 2">
            <a:extLst>
              <a:ext uri="{FF2B5EF4-FFF2-40B4-BE49-F238E27FC236}">
                <a16:creationId xmlns:a16="http://schemas.microsoft.com/office/drawing/2014/main" id="{68951474-1C08-E348-9B49-BBE0DECD8610}"/>
              </a:ext>
            </a:extLst>
          </p:cNvPr>
          <p:cNvSpPr txBox="1">
            <a:spLocks noGrp="1"/>
          </p:cNvSpPr>
          <p:nvPr>
            <p:ph type="body" idx="4294967295"/>
          </p:nvPr>
        </p:nvSpPr>
        <p:spPr>
          <a:xfrm>
            <a:off x="503998" y="1367997"/>
            <a:ext cx="9072000" cy="3606018"/>
          </a:xfrm>
        </p:spPr>
        <p:txBody>
          <a:bodyPr/>
          <a:lstStyle/>
          <a:p>
            <a:pPr marL="457200" lvl="0" indent="-457200">
              <a:lnSpc>
                <a:spcPct val="90000"/>
              </a:lnSpc>
              <a:buSzPct val="100000"/>
              <a:buFont typeface="Wingdings" pitchFamily="2"/>
              <a:buChar char="Ø"/>
            </a:pPr>
            <a:r>
              <a:rPr lang="en-IN"/>
              <a:t>It is multi-platform software, i.e., it can run on Linux, Windows, OS X, FreeBSD, NetBSD, etc.</a:t>
            </a:r>
          </a:p>
          <a:p>
            <a:pPr marL="457200" lvl="0" indent="-457200">
              <a:lnSpc>
                <a:spcPct val="90000"/>
              </a:lnSpc>
              <a:buSzPct val="100000"/>
              <a:buFont typeface="Wingdings" pitchFamily="2"/>
              <a:buChar char="Ø"/>
            </a:pPr>
            <a:r>
              <a:rPr lang="en-IN"/>
              <a:t>It performs deep inspection of the hundreds of protocols.</a:t>
            </a:r>
          </a:p>
          <a:p>
            <a:pPr marL="457200" lvl="0" indent="-457200">
              <a:lnSpc>
                <a:spcPct val="90000"/>
              </a:lnSpc>
              <a:buSzPct val="100000"/>
              <a:buFont typeface="Wingdings" pitchFamily="2"/>
              <a:buChar char="Ø"/>
            </a:pPr>
            <a:r>
              <a:rPr lang="en-IN"/>
              <a:t>It often involves live analysis, i.e., from the different types of the network like the Ethernet, loopback, etc., we can read live data.</a:t>
            </a:r>
          </a:p>
          <a:p>
            <a:pPr marL="457200" lvl="0" indent="-457200">
              <a:lnSpc>
                <a:spcPct val="90000"/>
              </a:lnSpc>
              <a:buSzPct val="100000"/>
              <a:buFont typeface="Wingdings" pitchFamily="2"/>
              <a:buChar char="Ø"/>
            </a:pPr>
            <a:r>
              <a:rPr lang="en-IN"/>
              <a:t>Various settings, like timers and filters, can be used to filter the output.</a:t>
            </a:r>
          </a:p>
        </p:txBody>
      </p:sp>
      <p:pic>
        <p:nvPicPr>
          <p:cNvPr id="4" name="Ink 5">
            <a:extLst>
              <a:ext uri="{FF2B5EF4-FFF2-40B4-BE49-F238E27FC236}">
                <a16:creationId xmlns:a16="http://schemas.microsoft.com/office/drawing/2014/main" id="{1B94BFA4-DB07-558D-E0E5-C603EF033846}"/>
              </a:ext>
            </a:extLst>
          </p:cNvPr>
          <p:cNvPicPr>
            <a:picLocks noChangeAspect="1"/>
          </p:cNvPicPr>
          <p:nvPr/>
        </p:nvPicPr>
        <p:blipFill>
          <a:blip r:embed="rId3"/>
          <a:stretch>
            <a:fillRect/>
          </a:stretch>
        </p:blipFill>
        <p:spPr>
          <a:xfrm>
            <a:off x="1481885" y="2601202"/>
            <a:ext cx="356" cy="356"/>
          </a:xfrm>
          <a:prstGeom prst="rect">
            <a:avLst/>
          </a:prstGeom>
          <a:noFill/>
          <a:ln cap="flat">
            <a:noFill/>
          </a:ln>
        </p:spPr>
      </p:pic>
      <p:pic>
        <p:nvPicPr>
          <p:cNvPr id="5" name="Ink 6">
            <a:extLst>
              <a:ext uri="{FF2B5EF4-FFF2-40B4-BE49-F238E27FC236}">
                <a16:creationId xmlns:a16="http://schemas.microsoft.com/office/drawing/2014/main" id="{B3F5AA8F-E542-BADD-AF89-FD22B8BC5493}"/>
              </a:ext>
            </a:extLst>
          </p:cNvPr>
          <p:cNvPicPr>
            <a:picLocks noChangeAspect="1"/>
          </p:cNvPicPr>
          <p:nvPr/>
        </p:nvPicPr>
        <p:blipFill>
          <a:blip r:embed="rId3"/>
          <a:stretch>
            <a:fillRect/>
          </a:stretch>
        </p:blipFill>
        <p:spPr>
          <a:xfrm>
            <a:off x="1560725" y="2577437"/>
            <a:ext cx="356" cy="356"/>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0A40-BA53-7550-B594-C8F848C91929}"/>
              </a:ext>
            </a:extLst>
          </p:cNvPr>
          <p:cNvSpPr txBox="1">
            <a:spLocks noGrp="1"/>
          </p:cNvSpPr>
          <p:nvPr>
            <p:ph type="title" idx="4294967295"/>
          </p:nvPr>
        </p:nvSpPr>
        <p:spPr/>
        <p:txBody>
          <a:bodyPr>
            <a:spAutoFit/>
          </a:bodyPr>
          <a:lstStyle/>
          <a:p>
            <a:pPr lvl="0"/>
            <a:r>
              <a:rPr lang="en-IN"/>
              <a:t>Uses of Wireshark:</a:t>
            </a:r>
          </a:p>
        </p:txBody>
      </p:sp>
      <p:sp>
        <p:nvSpPr>
          <p:cNvPr id="3" name="Text Placeholder 2">
            <a:extLst>
              <a:ext uri="{FF2B5EF4-FFF2-40B4-BE49-F238E27FC236}">
                <a16:creationId xmlns:a16="http://schemas.microsoft.com/office/drawing/2014/main" id="{58AE59FB-728C-F037-BFC5-FAE51F526508}"/>
              </a:ext>
            </a:extLst>
          </p:cNvPr>
          <p:cNvSpPr txBox="1">
            <a:spLocks noGrp="1"/>
          </p:cNvSpPr>
          <p:nvPr>
            <p:ph type="body" idx="4294967295"/>
          </p:nvPr>
        </p:nvSpPr>
        <p:spPr/>
        <p:txBody>
          <a:bodyPr/>
          <a:lstStyle/>
          <a:p>
            <a:pPr lvl="0">
              <a:lnSpc>
                <a:spcPct val="80000"/>
              </a:lnSpc>
              <a:buSzPct val="45000"/>
              <a:buFont typeface="OpenSymbol"/>
              <a:buChar char="➢"/>
            </a:pPr>
            <a:r>
              <a:rPr lang="en-IN"/>
              <a:t>It is used by network security engineers to examine security problems.</a:t>
            </a:r>
          </a:p>
          <a:p>
            <a:pPr lvl="0">
              <a:lnSpc>
                <a:spcPct val="80000"/>
              </a:lnSpc>
              <a:buSzPct val="45000"/>
              <a:buFont typeface="OpenSymbol"/>
              <a:buChar char="➢"/>
            </a:pPr>
            <a:r>
              <a:rPr lang="en-IN"/>
              <a:t>It allows the users to watch all the traffic being passed over the network.</a:t>
            </a:r>
          </a:p>
          <a:p>
            <a:pPr lvl="0">
              <a:lnSpc>
                <a:spcPct val="80000"/>
              </a:lnSpc>
              <a:buSzPct val="45000"/>
              <a:buFont typeface="OpenSymbol"/>
              <a:buChar char="➢"/>
            </a:pPr>
            <a:r>
              <a:rPr lang="en-IN"/>
              <a:t>It can also analyze dropped packets.</a:t>
            </a:r>
          </a:p>
          <a:p>
            <a:pPr lvl="0">
              <a:lnSpc>
                <a:spcPct val="80000"/>
              </a:lnSpc>
              <a:buSzPct val="45000"/>
              <a:buFont typeface="OpenSymbol"/>
              <a:buChar char="➢"/>
            </a:pPr>
            <a:r>
              <a:rPr lang="en-IN"/>
              <a:t>It helps us to know how all the devices like laptop, mobile phones, desktop, switch, routers, etc., communicate in a local network or the rest of the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05087-1277-0BF2-3A5D-3068E9500501}"/>
              </a:ext>
            </a:extLst>
          </p:cNvPr>
          <p:cNvSpPr txBox="1">
            <a:spLocks noGrp="1"/>
          </p:cNvSpPr>
          <p:nvPr>
            <p:ph type="title"/>
          </p:nvPr>
        </p:nvSpPr>
        <p:spPr/>
        <p:txBody>
          <a:bodyPr/>
          <a:lstStyle/>
          <a:p>
            <a:pPr lvl="0"/>
            <a:r>
              <a:rPr lang="en-IN"/>
              <a:t>Installation</a:t>
            </a:r>
          </a:p>
        </p:txBody>
      </p:sp>
      <p:sp>
        <p:nvSpPr>
          <p:cNvPr id="3" name="Content Placeholder 2">
            <a:extLst>
              <a:ext uri="{FF2B5EF4-FFF2-40B4-BE49-F238E27FC236}">
                <a16:creationId xmlns:a16="http://schemas.microsoft.com/office/drawing/2014/main" id="{9AD613A5-F70D-69C7-4618-9B33DCC61CA0}"/>
              </a:ext>
            </a:extLst>
          </p:cNvPr>
          <p:cNvSpPr txBox="1">
            <a:spLocks noGrp="1"/>
          </p:cNvSpPr>
          <p:nvPr>
            <p:ph idx="1"/>
          </p:nvPr>
        </p:nvSpPr>
        <p:spPr/>
        <p:txBody>
          <a:bodyPr/>
          <a:lstStyle/>
          <a:p>
            <a:pPr lvl="0">
              <a:lnSpc>
                <a:spcPct val="90000"/>
              </a:lnSpc>
            </a:pPr>
            <a:r>
              <a:rPr lang="en-IN" sz="2400" b="1">
                <a:latin typeface="Liberation Sans"/>
              </a:rPr>
              <a:t>For Windows :</a:t>
            </a:r>
          </a:p>
          <a:p>
            <a:pPr marL="342900" lvl="0" indent="-342900" algn="just">
              <a:lnSpc>
                <a:spcPct val="90000"/>
              </a:lnSpc>
              <a:buSzPct val="100000"/>
              <a:buFont typeface="Wingdings" pitchFamily="2"/>
              <a:buChar char="Ø"/>
            </a:pPr>
            <a:r>
              <a:rPr lang="en-US" sz="2000">
                <a:latin typeface="Liberation Sans"/>
              </a:rPr>
              <a:t>Open the web browser.</a:t>
            </a:r>
          </a:p>
          <a:p>
            <a:pPr marL="342900" lvl="0" indent="-342900" algn="just">
              <a:lnSpc>
                <a:spcPct val="90000"/>
              </a:lnSpc>
              <a:buSzPct val="100000"/>
              <a:buFont typeface="Wingdings" pitchFamily="2"/>
              <a:buChar char="Ø"/>
            </a:pPr>
            <a:r>
              <a:rPr lang="en-US" sz="2000">
                <a:latin typeface="Liberation Sans"/>
              </a:rPr>
              <a:t>Search for '</a:t>
            </a:r>
            <a:r>
              <a:rPr lang="en-US" sz="2000" b="1">
                <a:latin typeface="Liberation Sans"/>
              </a:rPr>
              <a:t>Download Wireshark</a:t>
            </a:r>
            <a:r>
              <a:rPr lang="en-US" sz="2000">
                <a:latin typeface="Liberation Sans"/>
              </a:rPr>
              <a:t>.'</a:t>
            </a:r>
          </a:p>
          <a:p>
            <a:pPr marL="342900" lvl="0" indent="-342900" algn="just">
              <a:lnSpc>
                <a:spcPct val="90000"/>
              </a:lnSpc>
              <a:buSzPct val="100000"/>
              <a:buFont typeface="Wingdings" pitchFamily="2"/>
              <a:buChar char="Ø"/>
            </a:pPr>
            <a:r>
              <a:rPr lang="en-US" sz="2000">
                <a:latin typeface="Liberation Sans"/>
              </a:rPr>
              <a:t>Select the Windows installer according to your system configuration, either 32-bt or 64-bit. Save the program and close the browser.</a:t>
            </a:r>
          </a:p>
          <a:p>
            <a:pPr marL="342900" lvl="0" indent="-342900" algn="just">
              <a:lnSpc>
                <a:spcPct val="90000"/>
              </a:lnSpc>
              <a:buSzPct val="100000"/>
              <a:buFont typeface="Wingdings" pitchFamily="2"/>
              <a:buChar char="Ø"/>
            </a:pPr>
            <a:r>
              <a:rPr lang="en-US" sz="2000">
                <a:latin typeface="Liberation Sans"/>
              </a:rPr>
              <a:t>Now, open the software, and follow the install instruction by accepting the license.</a:t>
            </a:r>
          </a:p>
          <a:p>
            <a:pPr marL="342900" lvl="0" indent="-342900" algn="just">
              <a:lnSpc>
                <a:spcPct val="90000"/>
              </a:lnSpc>
              <a:buSzPct val="100000"/>
              <a:buFont typeface="Wingdings" pitchFamily="2"/>
              <a:buChar char="Ø"/>
            </a:pPr>
            <a:r>
              <a:rPr lang="en-US" sz="2000">
                <a:latin typeface="Liberation Sans"/>
              </a:rPr>
              <a:t>The Wireshark is ready for use.</a:t>
            </a:r>
          </a:p>
          <a:p>
            <a:pPr lvl="0">
              <a:lnSpc>
                <a:spcPct val="90000"/>
              </a:lnSpc>
            </a:pPr>
            <a:endParaRPr lang="en-IN"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D1F81-6AB1-CBB6-E5CC-BBC1C434CE37}"/>
              </a:ext>
            </a:extLst>
          </p:cNvPr>
          <p:cNvSpPr txBox="1">
            <a:spLocks noGrp="1"/>
          </p:cNvSpPr>
          <p:nvPr>
            <p:ph type="title"/>
          </p:nvPr>
        </p:nvSpPr>
        <p:spPr/>
        <p:txBody>
          <a:bodyPr/>
          <a:lstStyle/>
          <a:p>
            <a:pPr lvl="0"/>
            <a:r>
              <a:rPr lang="en-IN"/>
              <a:t>Installation</a:t>
            </a:r>
          </a:p>
        </p:txBody>
      </p:sp>
      <p:sp>
        <p:nvSpPr>
          <p:cNvPr id="3" name="Content Placeholder 2">
            <a:extLst>
              <a:ext uri="{FF2B5EF4-FFF2-40B4-BE49-F238E27FC236}">
                <a16:creationId xmlns:a16="http://schemas.microsoft.com/office/drawing/2014/main" id="{9F7C87DC-F33C-4D28-EB89-46147C88A66F}"/>
              </a:ext>
            </a:extLst>
          </p:cNvPr>
          <p:cNvSpPr txBox="1">
            <a:spLocks noGrp="1"/>
          </p:cNvSpPr>
          <p:nvPr>
            <p:ph idx="1"/>
          </p:nvPr>
        </p:nvSpPr>
        <p:spPr/>
        <p:txBody>
          <a:bodyPr/>
          <a:lstStyle/>
          <a:p>
            <a:pPr lvl="0"/>
            <a:r>
              <a:rPr lang="en-IN" b="1">
                <a:latin typeface="Liberation Sans"/>
              </a:rPr>
              <a:t>For Linux :</a:t>
            </a:r>
          </a:p>
          <a:p>
            <a:pPr lvl="0"/>
            <a:r>
              <a:rPr lang="en-IN" sz="2000"/>
              <a:t>Go through this link </a:t>
            </a:r>
          </a:p>
          <a:p>
            <a:pPr lvl="0"/>
            <a:r>
              <a:rPr lang="en-IN" sz="2000">
                <a:solidFill>
                  <a:srgbClr val="4472C4"/>
                </a:solidFill>
              </a:rPr>
              <a:t>https://www.geeksforgeeks.org/how-to-install-and-use-wireshark-on-ubuntu-linux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8402E-6CD7-4721-D3AC-9BF3E69CB15A}"/>
              </a:ext>
            </a:extLst>
          </p:cNvPr>
          <p:cNvSpPr txBox="1">
            <a:spLocks noGrp="1"/>
          </p:cNvSpPr>
          <p:nvPr>
            <p:ph type="title" idx="4294967295"/>
          </p:nvPr>
        </p:nvSpPr>
        <p:spPr>
          <a:xfrm>
            <a:off x="503998" y="177841"/>
            <a:ext cx="7343994" cy="1012679"/>
          </a:xfrm>
        </p:spPr>
        <p:txBody>
          <a:bodyPr/>
          <a:lstStyle/>
          <a:p>
            <a:pPr lvl="0"/>
            <a:r>
              <a:rPr lang="en-IN"/>
              <a:t>Capturing data packets on Wireshark</a:t>
            </a:r>
          </a:p>
        </p:txBody>
      </p:sp>
      <p:sp>
        <p:nvSpPr>
          <p:cNvPr id="3" name="Text Placeholder 2">
            <a:extLst>
              <a:ext uri="{FF2B5EF4-FFF2-40B4-BE49-F238E27FC236}">
                <a16:creationId xmlns:a16="http://schemas.microsoft.com/office/drawing/2014/main" id="{A4AAFA8F-AF76-CF7B-F071-359EDCDBBC42}"/>
              </a:ext>
            </a:extLst>
          </p:cNvPr>
          <p:cNvSpPr txBox="1">
            <a:spLocks noGrp="1"/>
          </p:cNvSpPr>
          <p:nvPr>
            <p:ph type="body" idx="4294967295"/>
          </p:nvPr>
        </p:nvSpPr>
        <p:spPr/>
        <p:txBody>
          <a:bodyPr/>
          <a:lstStyle/>
          <a:p>
            <a:pPr lvl="0"/>
            <a:r>
              <a:rPr lang="en-IN" sz="2000"/>
              <a:t>When you open Wireshark, you see a screen showing you a list of all the network connections you can monitor.</a:t>
            </a:r>
          </a:p>
        </p:txBody>
      </p:sp>
      <p:pic>
        <p:nvPicPr>
          <p:cNvPr id="4" name="">
            <a:extLst>
              <a:ext uri="{FF2B5EF4-FFF2-40B4-BE49-F238E27FC236}">
                <a16:creationId xmlns:a16="http://schemas.microsoft.com/office/drawing/2014/main" id="{44A14285-E787-F00A-89C8-93C2C8D5EC7B}"/>
              </a:ext>
            </a:extLst>
          </p:cNvPr>
          <p:cNvPicPr>
            <a:picLocks noChangeAspect="1"/>
          </p:cNvPicPr>
          <p:nvPr/>
        </p:nvPicPr>
        <p:blipFill>
          <a:blip r:embed="rId3">
            <a:lum/>
            <a:alphaModFix/>
          </a:blip>
          <a:srcRect l="17285" t="7212" r="17006" b="6039"/>
          <a:stretch>
            <a:fillRect/>
          </a:stretch>
        </p:blipFill>
        <p:spPr>
          <a:xfrm>
            <a:off x="1007997" y="2159995"/>
            <a:ext cx="7704002" cy="3384002"/>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B2563-21F3-FBEA-B9D5-3523CDD25C7C}"/>
              </a:ext>
            </a:extLst>
          </p:cNvPr>
          <p:cNvSpPr txBox="1">
            <a:spLocks noGrp="1"/>
          </p:cNvSpPr>
          <p:nvPr>
            <p:ph type="body" idx="4294967295"/>
          </p:nvPr>
        </p:nvSpPr>
        <p:spPr/>
        <p:txBody>
          <a:bodyPr/>
          <a:lstStyle/>
          <a:p>
            <a:pPr lvl="0">
              <a:buSzPct val="45000"/>
              <a:buFont typeface="OpenSymbol"/>
              <a:buChar char="➢"/>
            </a:pPr>
            <a:r>
              <a:rPr lang="en-IN" sz="2000"/>
              <a:t>You can select one or more of the network interfaces using shift+left-click.</a:t>
            </a:r>
          </a:p>
          <a:p>
            <a:pPr lvl="0">
              <a:buSzPct val="45000"/>
              <a:buFont typeface="OpenSymbol"/>
              <a:buChar char="➢"/>
            </a:pPr>
            <a:r>
              <a:rPr lang="en-IN" sz="2000"/>
              <a:t>Now, click the first button on the toolbar, titled “</a:t>
            </a:r>
            <a:r>
              <a:rPr lang="en-IN" sz="2000" b="1"/>
              <a:t>Start capturing packets</a:t>
            </a:r>
            <a:r>
              <a:rPr lang="en-IN" sz="2000"/>
              <a:t>”</a:t>
            </a:r>
          </a:p>
        </p:txBody>
      </p:sp>
      <p:pic>
        <p:nvPicPr>
          <p:cNvPr id="3" name="">
            <a:extLst>
              <a:ext uri="{FF2B5EF4-FFF2-40B4-BE49-F238E27FC236}">
                <a16:creationId xmlns:a16="http://schemas.microsoft.com/office/drawing/2014/main" id="{C1040D44-568B-1D50-BD6A-CDC9B8D0C9B1}"/>
              </a:ext>
            </a:extLst>
          </p:cNvPr>
          <p:cNvPicPr>
            <a:picLocks noChangeAspect="1"/>
          </p:cNvPicPr>
          <p:nvPr/>
        </p:nvPicPr>
        <p:blipFill>
          <a:blip r:embed="rId3">
            <a:lum/>
            <a:alphaModFix/>
          </a:blip>
          <a:srcRect l="23991" t="10547" r="23863" b="11238"/>
          <a:stretch>
            <a:fillRect/>
          </a:stretch>
        </p:blipFill>
        <p:spPr>
          <a:xfrm>
            <a:off x="2376004" y="2231995"/>
            <a:ext cx="5255642" cy="3095637"/>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20C02-BA1D-8542-0496-9C882849E043}"/>
              </a:ext>
            </a:extLst>
          </p:cNvPr>
          <p:cNvSpPr txBox="1">
            <a:spLocks noGrp="1"/>
          </p:cNvSpPr>
          <p:nvPr>
            <p:ph type="title" idx="4294967295"/>
          </p:nvPr>
        </p:nvSpPr>
        <p:spPr/>
        <p:txBody>
          <a:bodyPr/>
          <a:lstStyle/>
          <a:p>
            <a:pPr lvl="0"/>
            <a:r>
              <a:rPr lang="en-IN"/>
              <a:t>Example</a:t>
            </a:r>
          </a:p>
        </p:txBody>
      </p:sp>
      <p:sp>
        <p:nvSpPr>
          <p:cNvPr id="3" name="Text Placeholder 2">
            <a:extLst>
              <a:ext uri="{FF2B5EF4-FFF2-40B4-BE49-F238E27FC236}">
                <a16:creationId xmlns:a16="http://schemas.microsoft.com/office/drawing/2014/main" id="{3208EA62-C48F-9B21-198F-4F2731E5CFC6}"/>
              </a:ext>
            </a:extLst>
          </p:cNvPr>
          <p:cNvSpPr txBox="1">
            <a:spLocks noGrp="1"/>
          </p:cNvSpPr>
          <p:nvPr>
            <p:ph type="body" idx="4294967295"/>
          </p:nvPr>
        </p:nvSpPr>
        <p:spPr>
          <a:xfrm>
            <a:off x="503998" y="1367997"/>
            <a:ext cx="9072000" cy="4086554"/>
          </a:xfrm>
        </p:spPr>
        <p:txBody>
          <a:bodyPr/>
          <a:lstStyle/>
          <a:p>
            <a:pPr lvl="0"/>
            <a:r>
              <a:rPr lang="en-US" sz="1800">
                <a:latin typeface="Times New Roman" pitchFamily="18"/>
                <a:ea typeface="Calibri" pitchFamily="34"/>
                <a:cs typeface="Times New Roman" pitchFamily="18"/>
              </a:rPr>
              <a:t>Visiting  </a:t>
            </a:r>
            <a:r>
              <a:rPr lang="en-IN" sz="1800" u="sng">
                <a:solidFill>
                  <a:srgbClr val="0000FF"/>
                </a:solidFill>
                <a:latin typeface="Calibri" pitchFamily="34"/>
                <a:ea typeface="Calibri" pitchFamily="34"/>
                <a:cs typeface="Times New Roman" pitchFamily="18"/>
                <a:hlinkClick r:id="rId3"/>
              </a:rPr>
              <a:t>National Institute of Technology, Warangal (nitw.ac.in)</a:t>
            </a:r>
            <a:r>
              <a:rPr lang="en-IN" sz="1800">
                <a:latin typeface="Calibri" pitchFamily="34"/>
                <a:ea typeface="Calibri" pitchFamily="34"/>
                <a:cs typeface="Times New Roman" pitchFamily="18"/>
              </a:rPr>
              <a:t> website</a:t>
            </a:r>
            <a:r>
              <a:rPr lang="en-IN" sz="2000"/>
              <a:t>.</a:t>
            </a:r>
          </a:p>
        </p:txBody>
      </p:sp>
      <p:pic>
        <p:nvPicPr>
          <p:cNvPr id="4" name="Picture 7">
            <a:extLst>
              <a:ext uri="{FF2B5EF4-FFF2-40B4-BE49-F238E27FC236}">
                <a16:creationId xmlns:a16="http://schemas.microsoft.com/office/drawing/2014/main" id="{49A419E9-4230-2003-546C-CA48FE449E32}"/>
              </a:ext>
            </a:extLst>
          </p:cNvPr>
          <p:cNvPicPr>
            <a:picLocks noChangeAspect="1"/>
          </p:cNvPicPr>
          <p:nvPr/>
        </p:nvPicPr>
        <p:blipFill>
          <a:blip r:embed="rId4"/>
          <a:srcRect/>
          <a:stretch>
            <a:fillRect/>
          </a:stretch>
        </p:blipFill>
        <p:spPr>
          <a:xfrm>
            <a:off x="859225" y="1891866"/>
            <a:ext cx="7914287" cy="3444435"/>
          </a:xfrm>
          <a:prstGeom prst="rect">
            <a:avLst/>
          </a:prstGeom>
          <a:noFill/>
          <a:ln cap="flat">
            <a:noFill/>
          </a:ln>
        </p:spPr>
      </p:pic>
    </p:spTree>
  </p:cSld>
  <p:clrMapOvr>
    <a:masterClrMapping/>
  </p:clrMapOvr>
</p:sld>
</file>

<file path=ppt/theme/theme1.xml><?xml version="1.0" encoding="utf-8"?>
<a:theme xmlns:a="http://schemas.openxmlformats.org/drawingml/2006/main" name="Bright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861</Words>
  <Application>Microsoft Office PowerPoint</Application>
  <PresentationFormat>Widescreen</PresentationFormat>
  <Paragraphs>97</Paragraphs>
  <Slides>25</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Liberation Sans</vt:lpstr>
      <vt:lpstr>OpenSymbol</vt:lpstr>
      <vt:lpstr>Times New Roman</vt:lpstr>
      <vt:lpstr>Wingdings</vt:lpstr>
      <vt:lpstr>BrightBlue</vt:lpstr>
      <vt:lpstr>Wireshark Basics</vt:lpstr>
      <vt:lpstr>What is Wireshark?</vt:lpstr>
      <vt:lpstr>Features of Wireshark</vt:lpstr>
      <vt:lpstr>Uses of Wireshark:</vt:lpstr>
      <vt:lpstr>Installation</vt:lpstr>
      <vt:lpstr>Installation</vt:lpstr>
      <vt:lpstr>Capturing data packets on Wireshark</vt:lpstr>
      <vt:lpstr>PowerPoint Presentation</vt:lpstr>
      <vt:lpstr>Example</vt:lpstr>
      <vt:lpstr>Example cont…</vt:lpstr>
      <vt:lpstr>Analyzing data packets on Wireshark (Top Pane)</vt:lpstr>
      <vt:lpstr>Continued...</vt:lpstr>
      <vt:lpstr>Analyzing data packets on Wireshark (Middle Pane)</vt:lpstr>
      <vt:lpstr>Analyzing data packets on Wireshark (Bottom Pane)</vt:lpstr>
      <vt:lpstr>Wireshark filters</vt:lpstr>
      <vt:lpstr>Wireshark capture filters</vt:lpstr>
      <vt:lpstr>Wireshark display filters</vt:lpstr>
      <vt:lpstr>Additional Wireshark features</vt:lpstr>
      <vt:lpstr>Applying some filters</vt:lpstr>
      <vt:lpstr>Cont…</vt:lpstr>
      <vt:lpstr>Cont…</vt:lpstr>
      <vt:lpstr>Applying some filters</vt:lpstr>
      <vt:lpstr>Cont…</vt:lpstr>
      <vt:lpstr>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 Blue</dc:title>
  <dc:creator>ashok soni</dc:creator>
  <cp:lastModifiedBy>ashok soni</cp:lastModifiedBy>
  <cp:revision>6</cp:revision>
  <dcterms:created xsi:type="dcterms:W3CDTF">2022-11-21T11:03:31Z</dcterms:created>
  <dcterms:modified xsi:type="dcterms:W3CDTF">2022-11-21T09:57:59Z</dcterms:modified>
</cp:coreProperties>
</file>